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67" r:id="rId4"/>
    <p:sldId id="262" r:id="rId5"/>
    <p:sldId id="268" r:id="rId6"/>
    <p:sldId id="269" r:id="rId7"/>
    <p:sldId id="271" r:id="rId8"/>
    <p:sldId id="270" r:id="rId9"/>
    <p:sldId id="263" r:id="rId10"/>
    <p:sldId id="272" r:id="rId11"/>
    <p:sldId id="273" r:id="rId13"/>
    <p:sldId id="274" r:id="rId14"/>
    <p:sldId id="275" r:id="rId15"/>
    <p:sldId id="264" r:id="rId16"/>
    <p:sldId id="276" r:id="rId17"/>
    <p:sldId id="277" r:id="rId18"/>
    <p:sldId id="278" r:id="rId19"/>
    <p:sldId id="265" r:id="rId20"/>
    <p:sldId id="279" r:id="rId21"/>
    <p:sldId id="280" r:id="rId22"/>
    <p:sldId id="281" r:id="rId23"/>
    <p:sldId id="282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2A5"/>
    <a:srgbClr val="8C011A"/>
    <a:srgbClr val="FDA35D"/>
    <a:srgbClr val="3A1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38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62180188551987"/>
          <c:y val="0.12482208077704"/>
          <c:w val="0.923859652062894"/>
          <c:h val="0.719201694800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rgbClr val="FDA35D"/>
            </a:solidFill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</c:dPt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25</c:v>
                </c:pt>
                <c:pt idx="1">
                  <c:v>40</c:v>
                </c:pt>
                <c:pt idx="2">
                  <c:v>35</c:v>
                </c:pt>
                <c:pt idx="3">
                  <c:v>15</c:v>
                </c:pt>
                <c:pt idx="4">
                  <c:v>27</c:v>
                </c:pt>
                <c:pt idx="5">
                  <c:v>75</c:v>
                </c:pt>
                <c:pt idx="6">
                  <c:v>47</c:v>
                </c:pt>
                <c:pt idx="7">
                  <c:v>71</c:v>
                </c:pt>
                <c:pt idx="8">
                  <c:v>77</c:v>
                </c:pt>
                <c:pt idx="9">
                  <c:v>70</c:v>
                </c:pt>
                <c:pt idx="10">
                  <c:v>50</c:v>
                </c:pt>
                <c:pt idx="11">
                  <c:v>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rgbClr val="3A1D3D"/>
            </a:solidFill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</c:dPt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50</c:v>
                </c:pt>
                <c:pt idx="1">
                  <c:v>89</c:v>
                </c:pt>
                <c:pt idx="2">
                  <c:v>77</c:v>
                </c:pt>
                <c:pt idx="3">
                  <c:v>50</c:v>
                </c:pt>
                <c:pt idx="4">
                  <c:v>73</c:v>
                </c:pt>
                <c:pt idx="5">
                  <c:v>111</c:v>
                </c:pt>
                <c:pt idx="6">
                  <c:v>125</c:v>
                </c:pt>
                <c:pt idx="7">
                  <c:v>137</c:v>
                </c:pt>
                <c:pt idx="8">
                  <c:v>141</c:v>
                </c:pt>
                <c:pt idx="9">
                  <c:v>157</c:v>
                </c:pt>
                <c:pt idx="10">
                  <c:v>177</c:v>
                </c:pt>
                <c:pt idx="11">
                  <c:v>235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573635712"/>
        <c:axId val="573636104"/>
      </c:barChart>
      <c:catAx>
        <c:axId val="573635712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73636104"/>
        <c:crosses val="autoZero"/>
        <c:auto val="1"/>
        <c:lblAlgn val="ctr"/>
        <c:lblOffset val="100"/>
        <c:noMultiLvlLbl val="0"/>
      </c:catAx>
      <c:valAx>
        <c:axId val="573636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</a:ln>
          </c:spPr>
        </c:majorGridlines>
        <c:numFmt formatCode="0&quot;%&quot;" sourceLinked="0"/>
        <c:majorTickMark val="none"/>
        <c:minorTickMark val="none"/>
        <c:tickLblPos val="nextTo"/>
        <c:spPr>
          <a:ln w="190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73635712"/>
        <c:crosses val="autoZero"/>
        <c:crossBetween val="between"/>
      </c:valAx>
      <c:spPr>
        <a:ln w="19050">
          <a:noFill/>
        </a:ln>
      </c:spPr>
    </c:plotArea>
    <c:plotVisOnly val="1"/>
    <c:dispBlanksAs val="gap"/>
    <c:showDLblsOverMax val="0"/>
  </c:chart>
  <c:spPr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 lang="zh-CN" sz="1200">
          <a:solidFill>
            <a:schemeClr val="tx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7AD9E-E639-4927-B32D-D33EC013E0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24F86-28C8-426F-BCF4-BF1CBF343D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F291-A1AA-488E-BDC8-90F0FC39D8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0D9A-34C6-49B0-BA2C-27AD71CAC4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38F4-5F73-4118-8802-2D5F00A3D0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DA35D"/>
          </a:solidFill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2"/>
          <p:cNvSpPr txBox="1"/>
          <p:nvPr>
            <p:custDataLst>
              <p:tags r:id="rId2"/>
            </p:custDataLst>
          </p:nvPr>
        </p:nvSpPr>
        <p:spPr>
          <a:xfrm>
            <a:off x="4990618" y="1836760"/>
            <a:ext cx="2210764" cy="109850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60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20XX</a:t>
            </a:r>
            <a:endParaRPr lang="en-US" sz="6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76796" y="3670424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08190" y="4451180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PA_文本框 2"/>
          <p:cNvSpPr txBox="1"/>
          <p:nvPr>
            <p:custDataLst>
              <p:tags r:id="rId3"/>
            </p:custDataLst>
          </p:nvPr>
        </p:nvSpPr>
        <p:spPr>
          <a:xfrm>
            <a:off x="2620313" y="2811818"/>
            <a:ext cx="6951374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400" b="0">
                <a:solidFill>
                  <a:schemeClr val="tx1">
                    <a:lumMod val="75000"/>
                    <a:lumOff val="25000"/>
                  </a:schemeClr>
                </a:solidFill>
              </a:rPr>
              <a:t>唯美油画</a:t>
            </a:r>
            <a:r>
              <a:rPr lang="zh-CN" altLang="en-US" sz="44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风年终总结</a:t>
            </a:r>
            <a:r>
              <a:rPr lang="en-US" altLang="zh-CN" sz="44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endParaRPr lang="en-US" sz="4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05053" y="4476550"/>
            <a:ext cx="16209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人：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骆可可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Content Placeholder 5"/>
          <p:cNvGraphicFramePr/>
          <p:nvPr/>
        </p:nvGraphicFramePr>
        <p:xfrm>
          <a:off x="838200" y="1672704"/>
          <a:ext cx="10515600" cy="4412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</a:rPr>
              <a:t>业</a:t>
            </a:r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绩展示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3" grpId="0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04248" y="1625947"/>
            <a:ext cx="2462464" cy="2440380"/>
          </a:xfrm>
          <a:prstGeom prst="rect">
            <a:avLst/>
          </a:prstGeom>
          <a:blipFill dpi="0" rotWithShape="1">
            <a:blip r:embed="rId1"/>
            <a:srcRect/>
            <a:stretch>
              <a:fillRect r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4248" y="3884985"/>
            <a:ext cx="2462464" cy="2098064"/>
          </a:xfrm>
          <a:prstGeom prst="rect">
            <a:avLst/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>
            <a:off x="1081750" y="4351442"/>
            <a:ext cx="16396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899442" y="4672798"/>
            <a:ext cx="2072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77928" y="1625947"/>
            <a:ext cx="2462464" cy="2440380"/>
          </a:xfrm>
          <a:prstGeom prst="rect">
            <a:avLst/>
          </a:prstGeom>
          <a:blipFill dpi="0" rotWithShape="1">
            <a:blip r:embed="rId2"/>
            <a:srcRect/>
            <a:stretch>
              <a:fillRect l="-4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77928" y="3884985"/>
            <a:ext cx="2462464" cy="2098064"/>
          </a:xfrm>
          <a:prstGeom prst="rect">
            <a:avLst/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3855430" y="4351442"/>
            <a:ext cx="16396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7" name="1"/>
          <p:cNvSpPr txBox="1">
            <a:spLocks noChangeArrowheads="1"/>
          </p:cNvSpPr>
          <p:nvPr/>
        </p:nvSpPr>
        <p:spPr bwMode="auto">
          <a:xfrm>
            <a:off x="3673122" y="4672798"/>
            <a:ext cx="2072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1608" y="1625947"/>
            <a:ext cx="2462464" cy="2440380"/>
          </a:xfrm>
          <a:prstGeom prst="rect">
            <a:avLst/>
          </a:prstGeom>
          <a:blipFill dpi="0" rotWithShape="1">
            <a:blip r:embed="rId3"/>
            <a:srcRect/>
            <a:stretch>
              <a:fillRect l="-30000" t="-1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51608" y="3884985"/>
            <a:ext cx="2462464" cy="2098064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1"/>
          <p:cNvSpPr txBox="1">
            <a:spLocks noChangeArrowheads="1"/>
          </p:cNvSpPr>
          <p:nvPr/>
        </p:nvSpPr>
        <p:spPr bwMode="auto">
          <a:xfrm>
            <a:off x="6629110" y="4351442"/>
            <a:ext cx="16396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1"/>
          <p:cNvSpPr txBox="1">
            <a:spLocks noChangeArrowheads="1"/>
          </p:cNvSpPr>
          <p:nvPr/>
        </p:nvSpPr>
        <p:spPr bwMode="auto">
          <a:xfrm>
            <a:off x="6446802" y="4672798"/>
            <a:ext cx="2072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25288" y="1625947"/>
            <a:ext cx="2462464" cy="2440380"/>
          </a:xfrm>
          <a:prstGeom prst="rect">
            <a:avLst/>
          </a:prstGeom>
          <a:blipFill dpi="0" rotWithShape="1">
            <a:blip r:embed="rId4"/>
            <a:srcRect/>
            <a:stretch>
              <a:fillRect l="-40000" t="-9000" r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25288" y="3884985"/>
            <a:ext cx="2462464" cy="2098064"/>
          </a:xfrm>
          <a:prstGeom prst="rect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1"/>
          <p:cNvSpPr txBox="1">
            <a:spLocks noChangeArrowheads="1"/>
          </p:cNvSpPr>
          <p:nvPr/>
        </p:nvSpPr>
        <p:spPr bwMode="auto">
          <a:xfrm>
            <a:off x="9402790" y="4351442"/>
            <a:ext cx="16396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1"/>
          <p:cNvSpPr txBox="1">
            <a:spLocks noChangeArrowheads="1"/>
          </p:cNvSpPr>
          <p:nvPr/>
        </p:nvSpPr>
        <p:spPr bwMode="auto">
          <a:xfrm>
            <a:off x="9220482" y="4672798"/>
            <a:ext cx="2072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</a:rPr>
              <a:t>业</a:t>
            </a:r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绩展示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642360"/>
          </a:xfrm>
          <a:prstGeom prst="rect">
            <a:avLst/>
          </a:prstGeom>
          <a:blipFill dpi="0" rotWithShape="1">
            <a:blip r:embed="rId1"/>
            <a:srcRect/>
            <a:stretch>
              <a:fillRect t="-30000" b="-11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42360"/>
          </a:xfrm>
          <a:prstGeom prst="rect">
            <a:avLst/>
          </a:prstGeom>
          <a:solidFill>
            <a:srgbClr val="0552A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2087865" y="2124940"/>
            <a:ext cx="8046748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 flipH="1">
            <a:off x="1765539" y="5039092"/>
            <a:ext cx="11716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 flipH="1">
            <a:off x="1047175" y="5394788"/>
            <a:ext cx="26451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placeholder_286118"/>
          <p:cNvSpPr>
            <a:spLocks noChangeAspect="1"/>
          </p:cNvSpPr>
          <p:nvPr/>
        </p:nvSpPr>
        <p:spPr bwMode="auto">
          <a:xfrm>
            <a:off x="2135230" y="4185712"/>
            <a:ext cx="451909" cy="530158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10" name="1"/>
          <p:cNvSpPr txBox="1">
            <a:spLocks noChangeArrowheads="1"/>
          </p:cNvSpPr>
          <p:nvPr/>
        </p:nvSpPr>
        <p:spPr bwMode="auto">
          <a:xfrm flipH="1">
            <a:off x="5506928" y="5049659"/>
            <a:ext cx="11716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1"/>
          <p:cNvSpPr txBox="1">
            <a:spLocks noChangeArrowheads="1"/>
          </p:cNvSpPr>
          <p:nvPr/>
        </p:nvSpPr>
        <p:spPr bwMode="auto">
          <a:xfrm flipH="1">
            <a:off x="4788564" y="5405355"/>
            <a:ext cx="26451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1"/>
          <p:cNvSpPr txBox="1">
            <a:spLocks noChangeArrowheads="1"/>
          </p:cNvSpPr>
          <p:nvPr/>
        </p:nvSpPr>
        <p:spPr bwMode="auto">
          <a:xfrm flipH="1">
            <a:off x="9327087" y="5023514"/>
            <a:ext cx="11716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 flipH="1">
            <a:off x="8608723" y="5379210"/>
            <a:ext cx="26451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4" name="Group 44"/>
          <p:cNvGrpSpPr/>
          <p:nvPr/>
        </p:nvGrpSpPr>
        <p:grpSpPr>
          <a:xfrm>
            <a:off x="9656123" y="4188558"/>
            <a:ext cx="501167" cy="501167"/>
            <a:chOff x="328613" y="4186238"/>
            <a:chExt cx="292100" cy="292100"/>
          </a:xfrm>
          <a:solidFill>
            <a:srgbClr val="595959"/>
          </a:solidFill>
        </p:grpSpPr>
        <p:sp>
          <p:nvSpPr>
            <p:cNvPr id="15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72"/>
            <p:cNvSpPr/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73"/>
            <p:cNvSpPr/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74"/>
            <p:cNvSpPr/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75"/>
            <p:cNvSpPr/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Group 51"/>
          <p:cNvGrpSpPr/>
          <p:nvPr/>
        </p:nvGrpSpPr>
        <p:grpSpPr>
          <a:xfrm>
            <a:off x="5862254" y="4213270"/>
            <a:ext cx="494376" cy="427567"/>
            <a:chOff x="2084388" y="3051175"/>
            <a:chExt cx="293688" cy="254001"/>
          </a:xfrm>
          <a:solidFill>
            <a:srgbClr val="595959"/>
          </a:solidFill>
        </p:grpSpPr>
        <p:sp>
          <p:nvSpPr>
            <p:cNvPr id="21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111812" y="755203"/>
            <a:ext cx="19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60</a:t>
            </a:r>
            <a:r>
              <a:rPr lang="en-US" altLang="zh-CN" sz="4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%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76796" y="3335144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108190" y="4115900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A_文本框 2"/>
          <p:cNvSpPr txBox="1"/>
          <p:nvPr>
            <p:custDataLst>
              <p:tags r:id="rId2"/>
            </p:custDataLst>
          </p:nvPr>
        </p:nvSpPr>
        <p:spPr>
          <a:xfrm>
            <a:off x="3941113" y="2493711"/>
            <a:ext cx="4305698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0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经验反思总结</a:t>
            </a:r>
            <a:endParaRPr lang="en-US" sz="4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96528" y="4141270"/>
            <a:ext cx="120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PART.03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-14514" y="2848407"/>
            <a:ext cx="12221028" cy="531348"/>
          </a:xfrm>
          <a:custGeom>
            <a:avLst/>
            <a:gdLst>
              <a:gd name="connsiteX0" fmla="*/ 0 w 12192000"/>
              <a:gd name="connsiteY0" fmla="*/ 624139 h 763855"/>
              <a:gd name="connsiteX1" fmla="*/ 2075543 w 12192000"/>
              <a:gd name="connsiteY1" fmla="*/ 72596 h 763855"/>
              <a:gd name="connsiteX2" fmla="*/ 4760685 w 12192000"/>
              <a:gd name="connsiteY2" fmla="*/ 711224 h 763855"/>
              <a:gd name="connsiteX3" fmla="*/ 7489371 w 12192000"/>
              <a:gd name="connsiteY3" fmla="*/ 24 h 763855"/>
              <a:gd name="connsiteX4" fmla="*/ 10189028 w 12192000"/>
              <a:gd name="connsiteY4" fmla="*/ 740253 h 763855"/>
              <a:gd name="connsiteX5" fmla="*/ 12192000 w 12192000"/>
              <a:gd name="connsiteY5" fmla="*/ 508024 h 763855"/>
              <a:gd name="connsiteX0-1" fmla="*/ 0 w 12192000"/>
              <a:gd name="connsiteY0-2" fmla="*/ 375687 h 763855"/>
              <a:gd name="connsiteX1-3" fmla="*/ 2075543 w 12192000"/>
              <a:gd name="connsiteY1-4" fmla="*/ 72596 h 763855"/>
              <a:gd name="connsiteX2-5" fmla="*/ 4760685 w 12192000"/>
              <a:gd name="connsiteY2-6" fmla="*/ 711224 h 763855"/>
              <a:gd name="connsiteX3-7" fmla="*/ 7489371 w 12192000"/>
              <a:gd name="connsiteY3-8" fmla="*/ 24 h 763855"/>
              <a:gd name="connsiteX4-9" fmla="*/ 10189028 w 12192000"/>
              <a:gd name="connsiteY4-10" fmla="*/ 740253 h 763855"/>
              <a:gd name="connsiteX5-11" fmla="*/ 12192000 w 12192000"/>
              <a:gd name="connsiteY5-12" fmla="*/ 508024 h 763855"/>
              <a:gd name="connsiteX0-13" fmla="*/ 0 w 12192000"/>
              <a:gd name="connsiteY0-14" fmla="*/ 375687 h 763855"/>
              <a:gd name="connsiteX1-15" fmla="*/ 2075543 w 12192000"/>
              <a:gd name="connsiteY1-16" fmla="*/ 72596 h 763855"/>
              <a:gd name="connsiteX2-17" fmla="*/ 4760685 w 12192000"/>
              <a:gd name="connsiteY2-18" fmla="*/ 711224 h 763855"/>
              <a:gd name="connsiteX3-19" fmla="*/ 7489371 w 12192000"/>
              <a:gd name="connsiteY3-20" fmla="*/ 24 h 763855"/>
              <a:gd name="connsiteX4-21" fmla="*/ 10189028 w 12192000"/>
              <a:gd name="connsiteY4-22" fmla="*/ 740253 h 763855"/>
              <a:gd name="connsiteX5-23" fmla="*/ 12192000 w 12192000"/>
              <a:gd name="connsiteY5-24" fmla="*/ 508024 h 763855"/>
              <a:gd name="connsiteX0-25" fmla="*/ 0 w 12192000"/>
              <a:gd name="connsiteY0-26" fmla="*/ 313365 h 688902"/>
              <a:gd name="connsiteX1-27" fmla="*/ 2075543 w 12192000"/>
              <a:gd name="connsiteY1-28" fmla="*/ 10274 h 688902"/>
              <a:gd name="connsiteX2-29" fmla="*/ 4760685 w 12192000"/>
              <a:gd name="connsiteY2-30" fmla="*/ 648902 h 688902"/>
              <a:gd name="connsiteX3-31" fmla="*/ 7460342 w 12192000"/>
              <a:gd name="connsiteY3-32" fmla="*/ 150661 h 688902"/>
              <a:gd name="connsiteX4-33" fmla="*/ 10189028 w 12192000"/>
              <a:gd name="connsiteY4-34" fmla="*/ 677931 h 688902"/>
              <a:gd name="connsiteX5-35" fmla="*/ 12192000 w 12192000"/>
              <a:gd name="connsiteY5-36" fmla="*/ 445702 h 688902"/>
              <a:gd name="connsiteX0-37" fmla="*/ 0 w 12192000"/>
              <a:gd name="connsiteY0-38" fmla="*/ 313365 h 649675"/>
              <a:gd name="connsiteX1-39" fmla="*/ 2075543 w 12192000"/>
              <a:gd name="connsiteY1-40" fmla="*/ 10274 h 649675"/>
              <a:gd name="connsiteX2-41" fmla="*/ 4760685 w 12192000"/>
              <a:gd name="connsiteY2-42" fmla="*/ 648902 h 649675"/>
              <a:gd name="connsiteX3-43" fmla="*/ 7460342 w 12192000"/>
              <a:gd name="connsiteY3-44" fmla="*/ 150661 h 649675"/>
              <a:gd name="connsiteX4-45" fmla="*/ 10189028 w 12192000"/>
              <a:gd name="connsiteY4-46" fmla="*/ 606945 h 649675"/>
              <a:gd name="connsiteX5-47" fmla="*/ 12192000 w 12192000"/>
              <a:gd name="connsiteY5-48" fmla="*/ 445702 h 649675"/>
              <a:gd name="connsiteX0-49" fmla="*/ 0 w 12264571"/>
              <a:gd name="connsiteY0-50" fmla="*/ 313365 h 649676"/>
              <a:gd name="connsiteX1-51" fmla="*/ 2075543 w 12264571"/>
              <a:gd name="connsiteY1-52" fmla="*/ 10274 h 649676"/>
              <a:gd name="connsiteX2-53" fmla="*/ 4760685 w 12264571"/>
              <a:gd name="connsiteY2-54" fmla="*/ 648902 h 649676"/>
              <a:gd name="connsiteX3-55" fmla="*/ 7460342 w 12264571"/>
              <a:gd name="connsiteY3-56" fmla="*/ 150661 h 649676"/>
              <a:gd name="connsiteX4-57" fmla="*/ 10189028 w 12264571"/>
              <a:gd name="connsiteY4-58" fmla="*/ 606945 h 649676"/>
              <a:gd name="connsiteX5-59" fmla="*/ 12264571 w 12264571"/>
              <a:gd name="connsiteY5-60" fmla="*/ 303730 h 649676"/>
              <a:gd name="connsiteX0-61" fmla="*/ 0 w 12221028"/>
              <a:gd name="connsiteY0-62" fmla="*/ 313365 h 649676"/>
              <a:gd name="connsiteX1-63" fmla="*/ 2075543 w 12221028"/>
              <a:gd name="connsiteY1-64" fmla="*/ 10274 h 649676"/>
              <a:gd name="connsiteX2-65" fmla="*/ 4760685 w 12221028"/>
              <a:gd name="connsiteY2-66" fmla="*/ 648902 h 649676"/>
              <a:gd name="connsiteX3-67" fmla="*/ 7460342 w 12221028"/>
              <a:gd name="connsiteY3-68" fmla="*/ 150661 h 649676"/>
              <a:gd name="connsiteX4-69" fmla="*/ 10189028 w 12221028"/>
              <a:gd name="connsiteY4-70" fmla="*/ 606945 h 649676"/>
              <a:gd name="connsiteX5-71" fmla="*/ 12221028 w 12221028"/>
              <a:gd name="connsiteY5-72" fmla="*/ 321476 h 649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221028" h="649676">
                <a:moveTo>
                  <a:pt x="0" y="313365"/>
                </a:moveTo>
                <a:cubicBezTo>
                  <a:pt x="713620" y="136816"/>
                  <a:pt x="1282096" y="-45649"/>
                  <a:pt x="2075543" y="10274"/>
                </a:cubicBezTo>
                <a:cubicBezTo>
                  <a:pt x="2868990" y="66197"/>
                  <a:pt x="3863219" y="625504"/>
                  <a:pt x="4760685" y="648902"/>
                </a:cubicBezTo>
                <a:cubicBezTo>
                  <a:pt x="5658151" y="672300"/>
                  <a:pt x="6555618" y="157654"/>
                  <a:pt x="7460342" y="150661"/>
                </a:cubicBezTo>
                <a:cubicBezTo>
                  <a:pt x="8365066" y="143668"/>
                  <a:pt x="9395580" y="578476"/>
                  <a:pt x="10189028" y="606945"/>
                </a:cubicBezTo>
                <a:cubicBezTo>
                  <a:pt x="10982476" y="635414"/>
                  <a:pt x="11611427" y="479924"/>
                  <a:pt x="12221028" y="321476"/>
                </a:cubicBezTo>
              </a:path>
            </a:pathLst>
          </a:cu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1279743" y="2199211"/>
            <a:ext cx="1526088" cy="17490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0552A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Freeform 7"/>
          <p:cNvSpPr/>
          <p:nvPr/>
        </p:nvSpPr>
        <p:spPr bwMode="auto">
          <a:xfrm>
            <a:off x="3981885" y="2199211"/>
            <a:ext cx="1526088" cy="17490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8C011A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Freeform 7"/>
          <p:cNvSpPr/>
          <p:nvPr/>
        </p:nvSpPr>
        <p:spPr bwMode="auto">
          <a:xfrm>
            <a:off x="6684027" y="2199211"/>
            <a:ext cx="1526088" cy="17490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FDA35D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Freeform 7"/>
          <p:cNvSpPr/>
          <p:nvPr/>
        </p:nvSpPr>
        <p:spPr bwMode="auto">
          <a:xfrm>
            <a:off x="9386170" y="2199211"/>
            <a:ext cx="1526088" cy="1749086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3A1D3D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84868" y="2578003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81545" y="2599828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93847" y="2576960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85830" y="2599828"/>
            <a:ext cx="93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6749" y="4832533"/>
            <a:ext cx="224174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73764" y="4463016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77154" y="4821602"/>
            <a:ext cx="2241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84169" y="4452085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96519" y="4821602"/>
            <a:ext cx="2241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03534" y="4452085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06924" y="4810671"/>
            <a:ext cx="224174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13939" y="4441154"/>
            <a:ext cx="218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经验反思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5"/>
          <p:cNvSpPr/>
          <p:nvPr/>
        </p:nvSpPr>
        <p:spPr bwMode="auto">
          <a:xfrm>
            <a:off x="6836198" y="2954865"/>
            <a:ext cx="1118097" cy="1752979"/>
          </a:xfrm>
          <a:custGeom>
            <a:avLst/>
            <a:gdLst>
              <a:gd name="T0" fmla="*/ 111 w 731"/>
              <a:gd name="T1" fmla="*/ 870 h 1146"/>
              <a:gd name="T2" fmla="*/ 507 w 731"/>
              <a:gd name="T3" fmla="*/ 1086 h 1146"/>
              <a:gd name="T4" fmla="*/ 649 w 731"/>
              <a:gd name="T5" fmla="*/ 917 h 1146"/>
              <a:gd name="T6" fmla="*/ 617 w 731"/>
              <a:gd name="T7" fmla="*/ 140 h 1146"/>
              <a:gd name="T8" fmla="*/ 484 w 731"/>
              <a:gd name="T9" fmla="*/ 52 h 1146"/>
              <a:gd name="T10" fmla="*/ 75 w 731"/>
              <a:gd name="T11" fmla="*/ 302 h 1146"/>
              <a:gd name="T12" fmla="*/ 23 w 731"/>
              <a:gd name="T13" fmla="*/ 401 h 1146"/>
              <a:gd name="T14" fmla="*/ 41 w 731"/>
              <a:gd name="T15" fmla="*/ 692 h 1146"/>
              <a:gd name="T16" fmla="*/ 111 w 731"/>
              <a:gd name="T17" fmla="*/ 87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111" y="870"/>
                </a:moveTo>
                <a:cubicBezTo>
                  <a:pt x="176" y="904"/>
                  <a:pt x="507" y="1086"/>
                  <a:pt x="507" y="1086"/>
                </a:cubicBezTo>
                <a:cubicBezTo>
                  <a:pt x="507" y="1086"/>
                  <a:pt x="584" y="1146"/>
                  <a:pt x="649" y="917"/>
                </a:cubicBezTo>
                <a:cubicBezTo>
                  <a:pt x="714" y="689"/>
                  <a:pt x="731" y="416"/>
                  <a:pt x="617" y="140"/>
                </a:cubicBezTo>
                <a:cubicBezTo>
                  <a:pt x="602" y="104"/>
                  <a:pt x="565" y="0"/>
                  <a:pt x="484" y="52"/>
                </a:cubicBezTo>
                <a:cubicBezTo>
                  <a:pt x="403" y="103"/>
                  <a:pt x="75" y="302"/>
                  <a:pt x="75" y="302"/>
                </a:cubicBezTo>
                <a:cubicBezTo>
                  <a:pt x="75" y="302"/>
                  <a:pt x="11" y="338"/>
                  <a:pt x="23" y="401"/>
                </a:cubicBezTo>
                <a:cubicBezTo>
                  <a:pt x="36" y="463"/>
                  <a:pt x="60" y="594"/>
                  <a:pt x="41" y="692"/>
                </a:cubicBezTo>
                <a:cubicBezTo>
                  <a:pt x="23" y="782"/>
                  <a:pt x="0" y="813"/>
                  <a:pt x="111" y="870"/>
                </a:cubicBezTo>
                <a:close/>
              </a:path>
            </a:pathLst>
          </a:custGeom>
          <a:solidFill>
            <a:srgbClr val="FDA35D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6166150" y="2007911"/>
            <a:ext cx="1522559" cy="1376834"/>
          </a:xfrm>
          <a:custGeom>
            <a:avLst/>
            <a:gdLst>
              <a:gd name="T0" fmla="*/ 517 w 995"/>
              <a:gd name="T1" fmla="*/ 834 h 900"/>
              <a:gd name="T2" fmla="*/ 905 w 995"/>
              <a:gd name="T3" fmla="*/ 604 h 900"/>
              <a:gd name="T4" fmla="*/ 831 w 995"/>
              <a:gd name="T5" fmla="*/ 395 h 900"/>
              <a:gd name="T6" fmla="*/ 147 w 995"/>
              <a:gd name="T7" fmla="*/ 26 h 900"/>
              <a:gd name="T8" fmla="*/ 3 w 995"/>
              <a:gd name="T9" fmla="*/ 96 h 900"/>
              <a:gd name="T10" fmla="*/ 9 w 995"/>
              <a:gd name="T11" fmla="*/ 576 h 900"/>
              <a:gd name="T12" fmla="*/ 68 w 995"/>
              <a:gd name="T13" fmla="*/ 670 h 900"/>
              <a:gd name="T14" fmla="*/ 328 w 995"/>
              <a:gd name="T15" fmla="*/ 804 h 900"/>
              <a:gd name="T16" fmla="*/ 517 w 995"/>
              <a:gd name="T17" fmla="*/ 834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5" h="900">
                <a:moveTo>
                  <a:pt x="517" y="834"/>
                </a:moveTo>
                <a:cubicBezTo>
                  <a:pt x="579" y="796"/>
                  <a:pt x="905" y="604"/>
                  <a:pt x="905" y="604"/>
                </a:cubicBezTo>
                <a:cubicBezTo>
                  <a:pt x="905" y="604"/>
                  <a:pt x="995" y="568"/>
                  <a:pt x="831" y="395"/>
                </a:cubicBezTo>
                <a:cubicBezTo>
                  <a:pt x="669" y="223"/>
                  <a:pt x="442" y="70"/>
                  <a:pt x="147" y="26"/>
                </a:cubicBezTo>
                <a:cubicBezTo>
                  <a:pt x="108" y="21"/>
                  <a:pt x="0" y="0"/>
                  <a:pt x="3" y="96"/>
                </a:cubicBezTo>
                <a:cubicBezTo>
                  <a:pt x="6" y="192"/>
                  <a:pt x="9" y="576"/>
                  <a:pt x="9" y="576"/>
                </a:cubicBezTo>
                <a:cubicBezTo>
                  <a:pt x="9" y="576"/>
                  <a:pt x="8" y="649"/>
                  <a:pt x="68" y="670"/>
                </a:cubicBezTo>
                <a:cubicBezTo>
                  <a:pt x="128" y="692"/>
                  <a:pt x="253" y="737"/>
                  <a:pt x="328" y="804"/>
                </a:cubicBezTo>
                <a:cubicBezTo>
                  <a:pt x="396" y="865"/>
                  <a:pt x="411" y="900"/>
                  <a:pt x="517" y="834"/>
                </a:cubicBezTo>
                <a:close/>
              </a:path>
            </a:pathLst>
          </a:custGeom>
          <a:solidFill>
            <a:srgbClr val="8C011A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6156013" y="4314463"/>
            <a:ext cx="1509381" cy="1384944"/>
          </a:xfrm>
          <a:custGeom>
            <a:avLst/>
            <a:gdLst>
              <a:gd name="T0" fmla="*/ 7 w 987"/>
              <a:gd name="T1" fmla="*/ 357 h 905"/>
              <a:gd name="T2" fmla="*/ 23 w 987"/>
              <a:gd name="T3" fmla="*/ 808 h 905"/>
              <a:gd name="T4" fmla="*/ 242 w 987"/>
              <a:gd name="T5" fmla="*/ 844 h 905"/>
              <a:gd name="T6" fmla="*/ 894 w 987"/>
              <a:gd name="T7" fmla="*/ 420 h 905"/>
              <a:gd name="T8" fmla="*/ 901 w 987"/>
              <a:gd name="T9" fmla="*/ 261 h 905"/>
              <a:gd name="T10" fmla="*/ 477 w 987"/>
              <a:gd name="T11" fmla="*/ 36 h 905"/>
              <a:gd name="T12" fmla="*/ 366 w 987"/>
              <a:gd name="T13" fmla="*/ 43 h 905"/>
              <a:gd name="T14" fmla="*/ 124 w 987"/>
              <a:gd name="T15" fmla="*/ 206 h 905"/>
              <a:gd name="T16" fmla="*/ 7 w 987"/>
              <a:gd name="T17" fmla="*/ 357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7" h="905">
                <a:moveTo>
                  <a:pt x="7" y="357"/>
                </a:moveTo>
                <a:cubicBezTo>
                  <a:pt x="11" y="430"/>
                  <a:pt x="23" y="808"/>
                  <a:pt x="23" y="808"/>
                </a:cubicBezTo>
                <a:cubicBezTo>
                  <a:pt x="23" y="808"/>
                  <a:pt x="11" y="905"/>
                  <a:pt x="242" y="844"/>
                </a:cubicBezTo>
                <a:cubicBezTo>
                  <a:pt x="470" y="783"/>
                  <a:pt x="714" y="658"/>
                  <a:pt x="894" y="420"/>
                </a:cubicBezTo>
                <a:cubicBezTo>
                  <a:pt x="917" y="389"/>
                  <a:pt x="987" y="304"/>
                  <a:pt x="901" y="261"/>
                </a:cubicBezTo>
                <a:cubicBezTo>
                  <a:pt x="815" y="217"/>
                  <a:pt x="477" y="36"/>
                  <a:pt x="477" y="36"/>
                </a:cubicBezTo>
                <a:cubicBezTo>
                  <a:pt x="477" y="36"/>
                  <a:pt x="413" y="0"/>
                  <a:pt x="366" y="43"/>
                </a:cubicBezTo>
                <a:cubicBezTo>
                  <a:pt x="318" y="85"/>
                  <a:pt x="219" y="173"/>
                  <a:pt x="124" y="206"/>
                </a:cubicBezTo>
                <a:cubicBezTo>
                  <a:pt x="38" y="237"/>
                  <a:pt x="0" y="232"/>
                  <a:pt x="7" y="357"/>
                </a:cubicBezTo>
                <a:close/>
              </a:path>
            </a:pathLst>
          </a:custGeom>
          <a:solidFill>
            <a:srgbClr val="0552A5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Freeform 8"/>
          <p:cNvSpPr/>
          <p:nvPr/>
        </p:nvSpPr>
        <p:spPr bwMode="auto">
          <a:xfrm>
            <a:off x="4531072" y="4295199"/>
            <a:ext cx="1526613" cy="1373792"/>
          </a:xfrm>
          <a:custGeom>
            <a:avLst/>
            <a:gdLst>
              <a:gd name="T0" fmla="*/ 477 w 998"/>
              <a:gd name="T1" fmla="*/ 67 h 898"/>
              <a:gd name="T2" fmla="*/ 90 w 998"/>
              <a:gd name="T3" fmla="*/ 299 h 898"/>
              <a:gd name="T4" fmla="*/ 165 w 998"/>
              <a:gd name="T5" fmla="*/ 508 h 898"/>
              <a:gd name="T6" fmla="*/ 851 w 998"/>
              <a:gd name="T7" fmla="*/ 873 h 898"/>
              <a:gd name="T8" fmla="*/ 995 w 998"/>
              <a:gd name="T9" fmla="*/ 802 h 898"/>
              <a:gd name="T10" fmla="*/ 986 w 998"/>
              <a:gd name="T11" fmla="*/ 323 h 898"/>
              <a:gd name="T12" fmla="*/ 926 w 998"/>
              <a:gd name="T13" fmla="*/ 229 h 898"/>
              <a:gd name="T14" fmla="*/ 666 w 998"/>
              <a:gd name="T15" fmla="*/ 96 h 898"/>
              <a:gd name="T16" fmla="*/ 477 w 998"/>
              <a:gd name="T17" fmla="*/ 6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8" h="898">
                <a:moveTo>
                  <a:pt x="477" y="67"/>
                </a:moveTo>
                <a:cubicBezTo>
                  <a:pt x="415" y="106"/>
                  <a:pt x="90" y="299"/>
                  <a:pt x="90" y="299"/>
                </a:cubicBezTo>
                <a:cubicBezTo>
                  <a:pt x="90" y="299"/>
                  <a:pt x="0" y="336"/>
                  <a:pt x="165" y="508"/>
                </a:cubicBezTo>
                <a:cubicBezTo>
                  <a:pt x="328" y="679"/>
                  <a:pt x="556" y="831"/>
                  <a:pt x="851" y="873"/>
                </a:cubicBezTo>
                <a:cubicBezTo>
                  <a:pt x="890" y="878"/>
                  <a:pt x="998" y="898"/>
                  <a:pt x="995" y="802"/>
                </a:cubicBezTo>
                <a:cubicBezTo>
                  <a:pt x="991" y="706"/>
                  <a:pt x="986" y="323"/>
                  <a:pt x="986" y="323"/>
                </a:cubicBezTo>
                <a:cubicBezTo>
                  <a:pt x="986" y="323"/>
                  <a:pt x="986" y="250"/>
                  <a:pt x="926" y="229"/>
                </a:cubicBezTo>
                <a:cubicBezTo>
                  <a:pt x="866" y="208"/>
                  <a:pt x="741" y="163"/>
                  <a:pt x="666" y="96"/>
                </a:cubicBezTo>
                <a:cubicBezTo>
                  <a:pt x="597" y="36"/>
                  <a:pt x="582" y="0"/>
                  <a:pt x="477" y="67"/>
                </a:cubicBezTo>
                <a:close/>
              </a:path>
            </a:pathLst>
          </a:custGeom>
          <a:solidFill>
            <a:srgbClr val="8C011A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Freeform 11"/>
          <p:cNvSpPr/>
          <p:nvPr/>
        </p:nvSpPr>
        <p:spPr bwMode="auto">
          <a:xfrm>
            <a:off x="4262444" y="2958921"/>
            <a:ext cx="1118097" cy="1753993"/>
          </a:xfrm>
          <a:custGeom>
            <a:avLst/>
            <a:gdLst>
              <a:gd name="T0" fmla="*/ 620 w 731"/>
              <a:gd name="T1" fmla="*/ 276 h 1146"/>
              <a:gd name="T2" fmla="*/ 224 w 731"/>
              <a:gd name="T3" fmla="*/ 59 h 1146"/>
              <a:gd name="T4" fmla="*/ 81 w 731"/>
              <a:gd name="T5" fmla="*/ 229 h 1146"/>
              <a:gd name="T6" fmla="*/ 113 w 731"/>
              <a:gd name="T7" fmla="*/ 1006 h 1146"/>
              <a:gd name="T8" fmla="*/ 246 w 731"/>
              <a:gd name="T9" fmla="*/ 1094 h 1146"/>
              <a:gd name="T10" fmla="*/ 656 w 731"/>
              <a:gd name="T11" fmla="*/ 844 h 1146"/>
              <a:gd name="T12" fmla="*/ 707 w 731"/>
              <a:gd name="T13" fmla="*/ 745 h 1146"/>
              <a:gd name="T14" fmla="*/ 690 w 731"/>
              <a:gd name="T15" fmla="*/ 453 h 1146"/>
              <a:gd name="T16" fmla="*/ 620 w 731"/>
              <a:gd name="T17" fmla="*/ 276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620" y="276"/>
                </a:moveTo>
                <a:cubicBezTo>
                  <a:pt x="555" y="242"/>
                  <a:pt x="224" y="59"/>
                  <a:pt x="224" y="59"/>
                </a:cubicBezTo>
                <a:cubicBezTo>
                  <a:pt x="224" y="59"/>
                  <a:pt x="147" y="0"/>
                  <a:pt x="81" y="229"/>
                </a:cubicBezTo>
                <a:cubicBezTo>
                  <a:pt x="17" y="456"/>
                  <a:pt x="0" y="730"/>
                  <a:pt x="113" y="1006"/>
                </a:cubicBezTo>
                <a:cubicBezTo>
                  <a:pt x="128" y="1042"/>
                  <a:pt x="166" y="1146"/>
                  <a:pt x="246" y="1094"/>
                </a:cubicBezTo>
                <a:cubicBezTo>
                  <a:pt x="327" y="1042"/>
                  <a:pt x="656" y="844"/>
                  <a:pt x="656" y="844"/>
                </a:cubicBezTo>
                <a:cubicBezTo>
                  <a:pt x="656" y="844"/>
                  <a:pt x="719" y="807"/>
                  <a:pt x="707" y="745"/>
                </a:cubicBezTo>
                <a:cubicBezTo>
                  <a:pt x="695" y="682"/>
                  <a:pt x="670" y="552"/>
                  <a:pt x="690" y="453"/>
                </a:cubicBezTo>
                <a:cubicBezTo>
                  <a:pt x="708" y="363"/>
                  <a:pt x="731" y="333"/>
                  <a:pt x="620" y="276"/>
                </a:cubicBezTo>
                <a:close/>
              </a:path>
            </a:pathLst>
          </a:custGeom>
          <a:solidFill>
            <a:srgbClr val="FDA35D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Freeform 14"/>
          <p:cNvSpPr/>
          <p:nvPr/>
        </p:nvSpPr>
        <p:spPr bwMode="auto">
          <a:xfrm>
            <a:off x="4543236" y="1999801"/>
            <a:ext cx="1523573" cy="1361625"/>
          </a:xfrm>
          <a:custGeom>
            <a:avLst/>
            <a:gdLst>
              <a:gd name="T0" fmla="*/ 982 w 996"/>
              <a:gd name="T1" fmla="*/ 547 h 890"/>
              <a:gd name="T2" fmla="*/ 982 w 996"/>
              <a:gd name="T3" fmla="*/ 96 h 890"/>
              <a:gd name="T4" fmla="*/ 764 w 996"/>
              <a:gd name="T5" fmla="*/ 53 h 890"/>
              <a:gd name="T6" fmla="*/ 98 w 996"/>
              <a:gd name="T7" fmla="*/ 453 h 890"/>
              <a:gd name="T8" fmla="*/ 85 w 996"/>
              <a:gd name="T9" fmla="*/ 613 h 890"/>
              <a:gd name="T10" fmla="*/ 501 w 996"/>
              <a:gd name="T11" fmla="*/ 852 h 890"/>
              <a:gd name="T12" fmla="*/ 612 w 996"/>
              <a:gd name="T13" fmla="*/ 849 h 890"/>
              <a:gd name="T14" fmla="*/ 859 w 996"/>
              <a:gd name="T15" fmla="*/ 694 h 890"/>
              <a:gd name="T16" fmla="*/ 982 w 996"/>
              <a:gd name="T17" fmla="*/ 547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890">
                <a:moveTo>
                  <a:pt x="982" y="547"/>
                </a:moveTo>
                <a:cubicBezTo>
                  <a:pt x="980" y="474"/>
                  <a:pt x="982" y="96"/>
                  <a:pt x="982" y="96"/>
                </a:cubicBezTo>
                <a:cubicBezTo>
                  <a:pt x="982" y="96"/>
                  <a:pt x="996" y="0"/>
                  <a:pt x="764" y="53"/>
                </a:cubicBezTo>
                <a:cubicBezTo>
                  <a:pt x="534" y="105"/>
                  <a:pt x="286" y="222"/>
                  <a:pt x="98" y="453"/>
                </a:cubicBezTo>
                <a:cubicBezTo>
                  <a:pt x="73" y="484"/>
                  <a:pt x="0" y="567"/>
                  <a:pt x="85" y="613"/>
                </a:cubicBezTo>
                <a:cubicBezTo>
                  <a:pt x="169" y="659"/>
                  <a:pt x="501" y="852"/>
                  <a:pt x="501" y="852"/>
                </a:cubicBezTo>
                <a:cubicBezTo>
                  <a:pt x="501" y="852"/>
                  <a:pt x="563" y="890"/>
                  <a:pt x="612" y="849"/>
                </a:cubicBezTo>
                <a:cubicBezTo>
                  <a:pt x="661" y="808"/>
                  <a:pt x="764" y="724"/>
                  <a:pt x="859" y="694"/>
                </a:cubicBezTo>
                <a:cubicBezTo>
                  <a:pt x="947" y="667"/>
                  <a:pt x="984" y="672"/>
                  <a:pt x="982" y="547"/>
                </a:cubicBezTo>
                <a:close/>
              </a:path>
            </a:pathLst>
          </a:custGeom>
          <a:solidFill>
            <a:srgbClr val="3A1D3D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Freeform 41"/>
          <p:cNvSpPr/>
          <p:nvPr/>
        </p:nvSpPr>
        <p:spPr bwMode="auto">
          <a:xfrm>
            <a:off x="5230273" y="2470878"/>
            <a:ext cx="422922" cy="397522"/>
          </a:xfrm>
          <a:custGeom>
            <a:avLst/>
            <a:gdLst>
              <a:gd name="T0" fmla="*/ 107 w 400"/>
              <a:gd name="T1" fmla="*/ 376 h 376"/>
              <a:gd name="T2" fmla="*/ 147 w 400"/>
              <a:gd name="T3" fmla="*/ 376 h 376"/>
              <a:gd name="T4" fmla="*/ 237 w 400"/>
              <a:gd name="T5" fmla="*/ 216 h 376"/>
              <a:gd name="T6" fmla="*/ 340 w 400"/>
              <a:gd name="T7" fmla="*/ 216 h 376"/>
              <a:gd name="T8" fmla="*/ 400 w 400"/>
              <a:gd name="T9" fmla="*/ 188 h 376"/>
              <a:gd name="T10" fmla="*/ 340 w 400"/>
              <a:gd name="T11" fmla="*/ 160 h 376"/>
              <a:gd name="T12" fmla="*/ 237 w 400"/>
              <a:gd name="T13" fmla="*/ 160 h 376"/>
              <a:gd name="T14" fmla="*/ 147 w 400"/>
              <a:gd name="T15" fmla="*/ 0 h 376"/>
              <a:gd name="T16" fmla="*/ 107 w 400"/>
              <a:gd name="T17" fmla="*/ 0 h 376"/>
              <a:gd name="T18" fmla="*/ 157 w 400"/>
              <a:gd name="T19" fmla="*/ 160 h 376"/>
              <a:gd name="T20" fmla="*/ 85 w 400"/>
              <a:gd name="T21" fmla="*/ 160 h 376"/>
              <a:gd name="T22" fmla="*/ 40 w 400"/>
              <a:gd name="T23" fmla="*/ 120 h 376"/>
              <a:gd name="T24" fmla="*/ 0 w 400"/>
              <a:gd name="T25" fmla="*/ 120 h 376"/>
              <a:gd name="T26" fmla="*/ 32 w 400"/>
              <a:gd name="T27" fmla="*/ 188 h 376"/>
              <a:gd name="T28" fmla="*/ 0 w 400"/>
              <a:gd name="T29" fmla="*/ 256 h 376"/>
              <a:gd name="T30" fmla="*/ 40 w 400"/>
              <a:gd name="T31" fmla="*/ 256 h 376"/>
              <a:gd name="T32" fmla="*/ 85 w 400"/>
              <a:gd name="T33" fmla="*/ 216 h 376"/>
              <a:gd name="T34" fmla="*/ 157 w 400"/>
              <a:gd name="T35" fmla="*/ 216 h 376"/>
              <a:gd name="T36" fmla="*/ 107 w 400"/>
              <a:gd name="T3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376">
                <a:moveTo>
                  <a:pt x="107" y="376"/>
                </a:moveTo>
                <a:cubicBezTo>
                  <a:pt x="147" y="376"/>
                  <a:pt x="147" y="376"/>
                  <a:pt x="147" y="376"/>
                </a:cubicBezTo>
                <a:cubicBezTo>
                  <a:pt x="237" y="216"/>
                  <a:pt x="237" y="216"/>
                  <a:pt x="237" y="216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0" y="216"/>
                  <a:pt x="400" y="216"/>
                  <a:pt x="400" y="188"/>
                </a:cubicBezTo>
                <a:cubicBezTo>
                  <a:pt x="400" y="160"/>
                  <a:pt x="340" y="160"/>
                  <a:pt x="340" y="160"/>
                </a:cubicBezTo>
                <a:cubicBezTo>
                  <a:pt x="237" y="160"/>
                  <a:pt x="237" y="160"/>
                  <a:pt x="237" y="160"/>
                </a:cubicBezTo>
                <a:cubicBezTo>
                  <a:pt x="147" y="0"/>
                  <a:pt x="147" y="0"/>
                  <a:pt x="14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0" y="256"/>
                  <a:pt x="0" y="256"/>
                  <a:pt x="0" y="256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157" y="216"/>
                  <a:pt x="157" y="216"/>
                  <a:pt x="157" y="216"/>
                </a:cubicBezTo>
                <a:lnTo>
                  <a:pt x="107" y="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Freeform 73"/>
          <p:cNvSpPr>
            <a:spLocks noEditPoints="1"/>
          </p:cNvSpPr>
          <p:nvPr/>
        </p:nvSpPr>
        <p:spPr bwMode="auto">
          <a:xfrm>
            <a:off x="6568818" y="2465671"/>
            <a:ext cx="382478" cy="395068"/>
          </a:xfrm>
          <a:custGeom>
            <a:avLst/>
            <a:gdLst>
              <a:gd name="T0" fmla="*/ 117 w 320"/>
              <a:gd name="T1" fmla="*/ 262 h 328"/>
              <a:gd name="T2" fmla="*/ 101 w 320"/>
              <a:gd name="T3" fmla="*/ 278 h 328"/>
              <a:gd name="T4" fmla="*/ 50 w 320"/>
              <a:gd name="T5" fmla="*/ 278 h 328"/>
              <a:gd name="T6" fmla="*/ 39 w 320"/>
              <a:gd name="T7" fmla="*/ 253 h 328"/>
              <a:gd name="T8" fmla="*/ 50 w 320"/>
              <a:gd name="T9" fmla="*/ 228 h 328"/>
              <a:gd name="T10" fmla="*/ 109 w 320"/>
              <a:gd name="T11" fmla="*/ 169 h 328"/>
              <a:gd name="T12" fmla="*/ 162 w 320"/>
              <a:gd name="T13" fmla="*/ 155 h 328"/>
              <a:gd name="T14" fmla="*/ 190 w 320"/>
              <a:gd name="T15" fmla="*/ 155 h 328"/>
              <a:gd name="T16" fmla="*/ 190 w 320"/>
              <a:gd name="T17" fmla="*/ 127 h 328"/>
              <a:gd name="T18" fmla="*/ 82 w 320"/>
              <a:gd name="T19" fmla="*/ 141 h 328"/>
              <a:gd name="T20" fmla="*/ 22 w 320"/>
              <a:gd name="T21" fmla="*/ 200 h 328"/>
              <a:gd name="T22" fmla="*/ 0 w 320"/>
              <a:gd name="T23" fmla="*/ 253 h 328"/>
              <a:gd name="T24" fmla="*/ 22 w 320"/>
              <a:gd name="T25" fmla="*/ 306 h 328"/>
              <a:gd name="T26" fmla="*/ 75 w 320"/>
              <a:gd name="T27" fmla="*/ 328 h 328"/>
              <a:gd name="T28" fmla="*/ 129 w 320"/>
              <a:gd name="T29" fmla="*/ 306 h 328"/>
              <a:gd name="T30" fmla="*/ 145 w 320"/>
              <a:gd name="T31" fmla="*/ 290 h 328"/>
              <a:gd name="T32" fmla="*/ 145 w 320"/>
              <a:gd name="T33" fmla="*/ 262 h 328"/>
              <a:gd name="T34" fmla="*/ 117 w 320"/>
              <a:gd name="T35" fmla="*/ 262 h 328"/>
              <a:gd name="T36" fmla="*/ 298 w 320"/>
              <a:gd name="T37" fmla="*/ 32 h 328"/>
              <a:gd name="T38" fmla="*/ 195 w 320"/>
              <a:gd name="T39" fmla="*/ 28 h 328"/>
              <a:gd name="T40" fmla="*/ 175 w 320"/>
              <a:gd name="T41" fmla="*/ 48 h 328"/>
              <a:gd name="T42" fmla="*/ 175 w 320"/>
              <a:gd name="T43" fmla="*/ 76 h 328"/>
              <a:gd name="T44" fmla="*/ 203 w 320"/>
              <a:gd name="T45" fmla="*/ 76 h 328"/>
              <a:gd name="T46" fmla="*/ 223 w 320"/>
              <a:gd name="T47" fmla="*/ 56 h 328"/>
              <a:gd name="T48" fmla="*/ 270 w 320"/>
              <a:gd name="T49" fmla="*/ 60 h 328"/>
              <a:gd name="T50" fmla="*/ 280 w 320"/>
              <a:gd name="T51" fmla="*/ 85 h 328"/>
              <a:gd name="T52" fmla="*/ 270 w 320"/>
              <a:gd name="T53" fmla="*/ 110 h 328"/>
              <a:gd name="T54" fmla="*/ 206 w 320"/>
              <a:gd name="T55" fmla="*/ 173 h 328"/>
              <a:gd name="T56" fmla="*/ 158 w 320"/>
              <a:gd name="T57" fmla="*/ 183 h 328"/>
              <a:gd name="T58" fmla="*/ 129 w 320"/>
              <a:gd name="T59" fmla="*/ 183 h 328"/>
              <a:gd name="T60" fmla="*/ 130 w 320"/>
              <a:gd name="T61" fmla="*/ 211 h 328"/>
              <a:gd name="T62" fmla="*/ 174 w 320"/>
              <a:gd name="T63" fmla="*/ 231 h 328"/>
              <a:gd name="T64" fmla="*/ 234 w 320"/>
              <a:gd name="T65" fmla="*/ 202 h 328"/>
              <a:gd name="T66" fmla="*/ 298 w 320"/>
              <a:gd name="T67" fmla="*/ 138 h 328"/>
              <a:gd name="T68" fmla="*/ 320 w 320"/>
              <a:gd name="T69" fmla="*/ 85 h 328"/>
              <a:gd name="T70" fmla="*/ 298 w 320"/>
              <a:gd name="T71" fmla="*/ 3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8">
                <a:moveTo>
                  <a:pt x="117" y="262"/>
                </a:moveTo>
                <a:cubicBezTo>
                  <a:pt x="101" y="278"/>
                  <a:pt x="101" y="278"/>
                  <a:pt x="101" y="278"/>
                </a:cubicBezTo>
                <a:cubicBezTo>
                  <a:pt x="87" y="292"/>
                  <a:pt x="64" y="292"/>
                  <a:pt x="50" y="278"/>
                </a:cubicBezTo>
                <a:cubicBezTo>
                  <a:pt x="43" y="271"/>
                  <a:pt x="39" y="262"/>
                  <a:pt x="39" y="253"/>
                </a:cubicBezTo>
                <a:cubicBezTo>
                  <a:pt x="39" y="243"/>
                  <a:pt x="43" y="234"/>
                  <a:pt x="50" y="228"/>
                </a:cubicBezTo>
                <a:cubicBezTo>
                  <a:pt x="109" y="169"/>
                  <a:pt x="109" y="169"/>
                  <a:pt x="109" y="169"/>
                </a:cubicBezTo>
                <a:cubicBezTo>
                  <a:pt x="122" y="156"/>
                  <a:pt x="145" y="138"/>
                  <a:pt x="162" y="155"/>
                </a:cubicBezTo>
                <a:cubicBezTo>
                  <a:pt x="170" y="163"/>
                  <a:pt x="182" y="163"/>
                  <a:pt x="190" y="155"/>
                </a:cubicBezTo>
                <a:cubicBezTo>
                  <a:pt x="198" y="147"/>
                  <a:pt x="198" y="135"/>
                  <a:pt x="190" y="127"/>
                </a:cubicBezTo>
                <a:cubicBezTo>
                  <a:pt x="161" y="98"/>
                  <a:pt x="119" y="104"/>
                  <a:pt x="82" y="141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8" y="214"/>
                  <a:pt x="0" y="233"/>
                  <a:pt x="0" y="253"/>
                </a:cubicBezTo>
                <a:cubicBezTo>
                  <a:pt x="0" y="273"/>
                  <a:pt x="8" y="292"/>
                  <a:pt x="22" y="306"/>
                </a:cubicBezTo>
                <a:cubicBezTo>
                  <a:pt x="37" y="321"/>
                  <a:pt x="56" y="328"/>
                  <a:pt x="75" y="328"/>
                </a:cubicBezTo>
                <a:cubicBezTo>
                  <a:pt x="95" y="328"/>
                  <a:pt x="114" y="321"/>
                  <a:pt x="129" y="306"/>
                </a:cubicBezTo>
                <a:cubicBezTo>
                  <a:pt x="145" y="290"/>
                  <a:pt x="145" y="290"/>
                  <a:pt x="145" y="290"/>
                </a:cubicBezTo>
                <a:cubicBezTo>
                  <a:pt x="153" y="282"/>
                  <a:pt x="153" y="270"/>
                  <a:pt x="145" y="262"/>
                </a:cubicBezTo>
                <a:cubicBezTo>
                  <a:pt x="137" y="254"/>
                  <a:pt x="125" y="254"/>
                  <a:pt x="117" y="262"/>
                </a:cubicBezTo>
                <a:close/>
                <a:moveTo>
                  <a:pt x="298" y="32"/>
                </a:moveTo>
                <a:cubicBezTo>
                  <a:pt x="267" y="1"/>
                  <a:pt x="223" y="0"/>
                  <a:pt x="195" y="28"/>
                </a:cubicBezTo>
                <a:cubicBezTo>
                  <a:pt x="175" y="48"/>
                  <a:pt x="175" y="48"/>
                  <a:pt x="175" y="48"/>
                </a:cubicBezTo>
                <a:cubicBezTo>
                  <a:pt x="167" y="56"/>
                  <a:pt x="167" y="68"/>
                  <a:pt x="175" y="76"/>
                </a:cubicBezTo>
                <a:cubicBezTo>
                  <a:pt x="182" y="84"/>
                  <a:pt x="195" y="84"/>
                  <a:pt x="203" y="76"/>
                </a:cubicBezTo>
                <a:cubicBezTo>
                  <a:pt x="223" y="56"/>
                  <a:pt x="223" y="56"/>
                  <a:pt x="223" y="56"/>
                </a:cubicBezTo>
                <a:cubicBezTo>
                  <a:pt x="238" y="42"/>
                  <a:pt x="257" y="48"/>
                  <a:pt x="270" y="60"/>
                </a:cubicBezTo>
                <a:cubicBezTo>
                  <a:pt x="276" y="67"/>
                  <a:pt x="280" y="76"/>
                  <a:pt x="280" y="85"/>
                </a:cubicBezTo>
                <a:cubicBezTo>
                  <a:pt x="280" y="95"/>
                  <a:pt x="276" y="104"/>
                  <a:pt x="270" y="110"/>
                </a:cubicBezTo>
                <a:cubicBezTo>
                  <a:pt x="206" y="173"/>
                  <a:pt x="206" y="173"/>
                  <a:pt x="206" y="173"/>
                </a:cubicBezTo>
                <a:cubicBezTo>
                  <a:pt x="177" y="202"/>
                  <a:pt x="163" y="189"/>
                  <a:pt x="158" y="183"/>
                </a:cubicBezTo>
                <a:cubicBezTo>
                  <a:pt x="150" y="175"/>
                  <a:pt x="137" y="175"/>
                  <a:pt x="129" y="183"/>
                </a:cubicBezTo>
                <a:cubicBezTo>
                  <a:pt x="122" y="191"/>
                  <a:pt x="122" y="203"/>
                  <a:pt x="130" y="211"/>
                </a:cubicBezTo>
                <a:cubicBezTo>
                  <a:pt x="143" y="224"/>
                  <a:pt x="158" y="231"/>
                  <a:pt x="174" y="231"/>
                </a:cubicBezTo>
                <a:cubicBezTo>
                  <a:pt x="194" y="231"/>
                  <a:pt x="214" y="221"/>
                  <a:pt x="234" y="20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12" y="124"/>
                  <a:pt x="320" y="105"/>
                  <a:pt x="320" y="85"/>
                </a:cubicBezTo>
                <a:cubicBezTo>
                  <a:pt x="320" y="65"/>
                  <a:pt x="312" y="46"/>
                  <a:pt x="29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Freeform 146"/>
          <p:cNvSpPr>
            <a:spLocks noEditPoints="1"/>
          </p:cNvSpPr>
          <p:nvPr/>
        </p:nvSpPr>
        <p:spPr bwMode="auto">
          <a:xfrm>
            <a:off x="5229741" y="4776430"/>
            <a:ext cx="367094" cy="456774"/>
          </a:xfrm>
          <a:custGeom>
            <a:avLst/>
            <a:gdLst>
              <a:gd name="T0" fmla="*/ 274 w 280"/>
              <a:gd name="T1" fmla="*/ 233 h 352"/>
              <a:gd name="T2" fmla="*/ 140 w 280"/>
              <a:gd name="T3" fmla="*/ 280 h 352"/>
              <a:gd name="T4" fmla="*/ 5 w 280"/>
              <a:gd name="T5" fmla="*/ 233 h 352"/>
              <a:gd name="T6" fmla="*/ 0 w 280"/>
              <a:gd name="T7" fmla="*/ 233 h 352"/>
              <a:gd name="T8" fmla="*/ 0 w 280"/>
              <a:gd name="T9" fmla="*/ 273 h 352"/>
              <a:gd name="T10" fmla="*/ 140 w 280"/>
              <a:gd name="T11" fmla="*/ 352 h 352"/>
              <a:gd name="T12" fmla="*/ 280 w 280"/>
              <a:gd name="T13" fmla="*/ 273 h 352"/>
              <a:gd name="T14" fmla="*/ 280 w 280"/>
              <a:gd name="T15" fmla="*/ 233 h 352"/>
              <a:gd name="T16" fmla="*/ 274 w 280"/>
              <a:gd name="T17" fmla="*/ 233 h 352"/>
              <a:gd name="T18" fmla="*/ 275 w 280"/>
              <a:gd name="T19" fmla="*/ 130 h 352"/>
              <a:gd name="T20" fmla="*/ 140 w 280"/>
              <a:gd name="T21" fmla="*/ 172 h 352"/>
              <a:gd name="T22" fmla="*/ 5 w 280"/>
              <a:gd name="T23" fmla="*/ 130 h 352"/>
              <a:gd name="T24" fmla="*/ 0 w 280"/>
              <a:gd name="T25" fmla="*/ 130 h 352"/>
              <a:gd name="T26" fmla="*/ 0 w 280"/>
              <a:gd name="T27" fmla="*/ 177 h 352"/>
              <a:gd name="T28" fmla="*/ 140 w 280"/>
              <a:gd name="T29" fmla="*/ 241 h 352"/>
              <a:gd name="T30" fmla="*/ 280 w 280"/>
              <a:gd name="T31" fmla="*/ 177 h 352"/>
              <a:gd name="T32" fmla="*/ 280 w 280"/>
              <a:gd name="T33" fmla="*/ 130 h 352"/>
              <a:gd name="T34" fmla="*/ 275 w 280"/>
              <a:gd name="T35" fmla="*/ 130 h 352"/>
              <a:gd name="T36" fmla="*/ 140 w 280"/>
              <a:gd name="T37" fmla="*/ 0 h 352"/>
              <a:gd name="T38" fmla="*/ 0 w 280"/>
              <a:gd name="T39" fmla="*/ 53 h 352"/>
              <a:gd name="T40" fmla="*/ 0 w 280"/>
              <a:gd name="T41" fmla="*/ 78 h 352"/>
              <a:gd name="T42" fmla="*/ 140 w 280"/>
              <a:gd name="T43" fmla="*/ 134 h 352"/>
              <a:gd name="T44" fmla="*/ 280 w 280"/>
              <a:gd name="T45" fmla="*/ 78 h 352"/>
              <a:gd name="T46" fmla="*/ 280 w 280"/>
              <a:gd name="T47" fmla="*/ 53 h 352"/>
              <a:gd name="T48" fmla="*/ 140 w 280"/>
              <a:gd name="T49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0" h="352">
                <a:moveTo>
                  <a:pt x="274" y="233"/>
                </a:moveTo>
                <a:cubicBezTo>
                  <a:pt x="257" y="260"/>
                  <a:pt x="204" y="280"/>
                  <a:pt x="140" y="280"/>
                </a:cubicBezTo>
                <a:cubicBezTo>
                  <a:pt x="76" y="280"/>
                  <a:pt x="22" y="260"/>
                  <a:pt x="5" y="233"/>
                </a:cubicBezTo>
                <a:cubicBezTo>
                  <a:pt x="2" y="227"/>
                  <a:pt x="0" y="230"/>
                  <a:pt x="0" y="233"/>
                </a:cubicBezTo>
                <a:cubicBezTo>
                  <a:pt x="0" y="236"/>
                  <a:pt x="0" y="273"/>
                  <a:pt x="0" y="273"/>
                </a:cubicBezTo>
                <a:cubicBezTo>
                  <a:pt x="0" y="312"/>
                  <a:pt x="62" y="352"/>
                  <a:pt x="140" y="352"/>
                </a:cubicBezTo>
                <a:cubicBezTo>
                  <a:pt x="217" y="352"/>
                  <a:pt x="280" y="312"/>
                  <a:pt x="280" y="273"/>
                </a:cubicBezTo>
                <a:cubicBezTo>
                  <a:pt x="280" y="273"/>
                  <a:pt x="280" y="236"/>
                  <a:pt x="280" y="233"/>
                </a:cubicBezTo>
                <a:cubicBezTo>
                  <a:pt x="280" y="230"/>
                  <a:pt x="278" y="227"/>
                  <a:pt x="274" y="233"/>
                </a:cubicBezTo>
                <a:close/>
                <a:moveTo>
                  <a:pt x="275" y="130"/>
                </a:moveTo>
                <a:cubicBezTo>
                  <a:pt x="258" y="155"/>
                  <a:pt x="204" y="172"/>
                  <a:pt x="140" y="172"/>
                </a:cubicBezTo>
                <a:cubicBezTo>
                  <a:pt x="76" y="172"/>
                  <a:pt x="22" y="155"/>
                  <a:pt x="5" y="130"/>
                </a:cubicBezTo>
                <a:cubicBezTo>
                  <a:pt x="2" y="125"/>
                  <a:pt x="0" y="128"/>
                  <a:pt x="0" y="130"/>
                </a:cubicBezTo>
                <a:cubicBezTo>
                  <a:pt x="0" y="133"/>
                  <a:pt x="0" y="177"/>
                  <a:pt x="0" y="177"/>
                </a:cubicBezTo>
                <a:cubicBezTo>
                  <a:pt x="0" y="213"/>
                  <a:pt x="62" y="241"/>
                  <a:pt x="140" y="241"/>
                </a:cubicBezTo>
                <a:cubicBezTo>
                  <a:pt x="217" y="241"/>
                  <a:pt x="280" y="213"/>
                  <a:pt x="280" y="177"/>
                </a:cubicBezTo>
                <a:cubicBezTo>
                  <a:pt x="280" y="177"/>
                  <a:pt x="280" y="133"/>
                  <a:pt x="280" y="130"/>
                </a:cubicBezTo>
                <a:cubicBezTo>
                  <a:pt x="280" y="128"/>
                  <a:pt x="278" y="125"/>
                  <a:pt x="275" y="130"/>
                </a:cubicBezTo>
                <a:close/>
                <a:moveTo>
                  <a:pt x="140" y="0"/>
                </a:moveTo>
                <a:cubicBezTo>
                  <a:pt x="62" y="0"/>
                  <a:pt x="0" y="23"/>
                  <a:pt x="0" y="5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09"/>
                  <a:pt x="62" y="134"/>
                  <a:pt x="140" y="134"/>
                </a:cubicBezTo>
                <a:cubicBezTo>
                  <a:pt x="217" y="134"/>
                  <a:pt x="280" y="109"/>
                  <a:pt x="280" y="78"/>
                </a:cubicBezTo>
                <a:cubicBezTo>
                  <a:pt x="280" y="53"/>
                  <a:pt x="280" y="53"/>
                  <a:pt x="280" y="53"/>
                </a:cubicBezTo>
                <a:cubicBezTo>
                  <a:pt x="280" y="23"/>
                  <a:pt x="217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Freeform 153"/>
          <p:cNvSpPr>
            <a:spLocks noEditPoints="1"/>
          </p:cNvSpPr>
          <p:nvPr/>
        </p:nvSpPr>
        <p:spPr bwMode="auto">
          <a:xfrm>
            <a:off x="4593523" y="3621021"/>
            <a:ext cx="353044" cy="379174"/>
          </a:xfrm>
          <a:custGeom>
            <a:avLst/>
            <a:gdLst>
              <a:gd name="T0" fmla="*/ 207 w 328"/>
              <a:gd name="T1" fmla="*/ 333 h 352"/>
              <a:gd name="T2" fmla="*/ 218 w 328"/>
              <a:gd name="T3" fmla="*/ 345 h 352"/>
              <a:gd name="T4" fmla="*/ 298 w 328"/>
              <a:gd name="T5" fmla="*/ 352 h 352"/>
              <a:gd name="T6" fmla="*/ 311 w 328"/>
              <a:gd name="T7" fmla="*/ 342 h 352"/>
              <a:gd name="T8" fmla="*/ 317 w 328"/>
              <a:gd name="T9" fmla="*/ 276 h 352"/>
              <a:gd name="T10" fmla="*/ 213 w 328"/>
              <a:gd name="T11" fmla="*/ 267 h 352"/>
              <a:gd name="T12" fmla="*/ 207 w 328"/>
              <a:gd name="T13" fmla="*/ 333 h 352"/>
              <a:gd name="T14" fmla="*/ 11 w 328"/>
              <a:gd name="T15" fmla="*/ 276 h 352"/>
              <a:gd name="T16" fmla="*/ 17 w 328"/>
              <a:gd name="T17" fmla="*/ 342 h 352"/>
              <a:gd name="T18" fmla="*/ 30 w 328"/>
              <a:gd name="T19" fmla="*/ 352 h 352"/>
              <a:gd name="T20" fmla="*/ 110 w 328"/>
              <a:gd name="T21" fmla="*/ 345 h 352"/>
              <a:gd name="T22" fmla="*/ 120 w 328"/>
              <a:gd name="T23" fmla="*/ 333 h 352"/>
              <a:gd name="T24" fmla="*/ 114 w 328"/>
              <a:gd name="T25" fmla="*/ 267 h 352"/>
              <a:gd name="T26" fmla="*/ 11 w 328"/>
              <a:gd name="T27" fmla="*/ 276 h 352"/>
              <a:gd name="T28" fmla="*/ 0 w 328"/>
              <a:gd name="T29" fmla="*/ 168 h 352"/>
              <a:gd name="T30" fmla="*/ 7 w 328"/>
              <a:gd name="T31" fmla="*/ 235 h 352"/>
              <a:gd name="T32" fmla="*/ 110 w 328"/>
              <a:gd name="T33" fmla="*/ 227 h 352"/>
              <a:gd name="T34" fmla="*/ 104 w 328"/>
              <a:gd name="T35" fmla="*/ 159 h 352"/>
              <a:gd name="T36" fmla="*/ 104 w 328"/>
              <a:gd name="T37" fmla="*/ 154 h 352"/>
              <a:gd name="T38" fmla="*/ 164 w 328"/>
              <a:gd name="T39" fmla="*/ 98 h 352"/>
              <a:gd name="T40" fmla="*/ 224 w 328"/>
              <a:gd name="T41" fmla="*/ 154 h 352"/>
              <a:gd name="T42" fmla="*/ 224 w 328"/>
              <a:gd name="T43" fmla="*/ 159 h 352"/>
              <a:gd name="T44" fmla="*/ 217 w 328"/>
              <a:gd name="T45" fmla="*/ 227 h 352"/>
              <a:gd name="T46" fmla="*/ 321 w 328"/>
              <a:gd name="T47" fmla="*/ 235 h 352"/>
              <a:gd name="T48" fmla="*/ 327 w 328"/>
              <a:gd name="T49" fmla="*/ 168 h 352"/>
              <a:gd name="T50" fmla="*/ 328 w 328"/>
              <a:gd name="T51" fmla="*/ 154 h 352"/>
              <a:gd name="T52" fmla="*/ 164 w 328"/>
              <a:gd name="T53" fmla="*/ 0 h 352"/>
              <a:gd name="T54" fmla="*/ 0 w 328"/>
              <a:gd name="T55" fmla="*/ 154 h 352"/>
              <a:gd name="T56" fmla="*/ 0 w 328"/>
              <a:gd name="T57" fmla="*/ 168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28" h="352">
                <a:moveTo>
                  <a:pt x="207" y="333"/>
                </a:moveTo>
                <a:cubicBezTo>
                  <a:pt x="206" y="339"/>
                  <a:pt x="211" y="345"/>
                  <a:pt x="218" y="345"/>
                </a:cubicBezTo>
                <a:cubicBezTo>
                  <a:pt x="298" y="352"/>
                  <a:pt x="298" y="352"/>
                  <a:pt x="298" y="352"/>
                </a:cubicBezTo>
                <a:cubicBezTo>
                  <a:pt x="304" y="352"/>
                  <a:pt x="310" y="348"/>
                  <a:pt x="311" y="342"/>
                </a:cubicBezTo>
                <a:cubicBezTo>
                  <a:pt x="317" y="276"/>
                  <a:pt x="317" y="276"/>
                  <a:pt x="317" y="276"/>
                </a:cubicBezTo>
                <a:cubicBezTo>
                  <a:pt x="213" y="267"/>
                  <a:pt x="213" y="267"/>
                  <a:pt x="213" y="267"/>
                </a:cubicBezTo>
                <a:lnTo>
                  <a:pt x="207" y="333"/>
                </a:lnTo>
                <a:close/>
                <a:moveTo>
                  <a:pt x="11" y="276"/>
                </a:moveTo>
                <a:cubicBezTo>
                  <a:pt x="17" y="342"/>
                  <a:pt x="17" y="342"/>
                  <a:pt x="17" y="342"/>
                </a:cubicBezTo>
                <a:cubicBezTo>
                  <a:pt x="17" y="348"/>
                  <a:pt x="23" y="352"/>
                  <a:pt x="30" y="352"/>
                </a:cubicBezTo>
                <a:cubicBezTo>
                  <a:pt x="110" y="345"/>
                  <a:pt x="110" y="345"/>
                  <a:pt x="110" y="345"/>
                </a:cubicBezTo>
                <a:cubicBezTo>
                  <a:pt x="116" y="345"/>
                  <a:pt x="121" y="339"/>
                  <a:pt x="120" y="333"/>
                </a:cubicBezTo>
                <a:cubicBezTo>
                  <a:pt x="114" y="267"/>
                  <a:pt x="114" y="267"/>
                  <a:pt x="114" y="267"/>
                </a:cubicBezTo>
                <a:lnTo>
                  <a:pt x="11" y="276"/>
                </a:lnTo>
                <a:close/>
                <a:moveTo>
                  <a:pt x="0" y="168"/>
                </a:moveTo>
                <a:cubicBezTo>
                  <a:pt x="7" y="235"/>
                  <a:pt x="7" y="235"/>
                  <a:pt x="7" y="235"/>
                </a:cubicBezTo>
                <a:cubicBezTo>
                  <a:pt x="110" y="227"/>
                  <a:pt x="110" y="227"/>
                  <a:pt x="110" y="227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4" y="157"/>
                  <a:pt x="104" y="156"/>
                  <a:pt x="104" y="154"/>
                </a:cubicBezTo>
                <a:cubicBezTo>
                  <a:pt x="104" y="123"/>
                  <a:pt x="131" y="98"/>
                  <a:pt x="164" y="98"/>
                </a:cubicBezTo>
                <a:cubicBezTo>
                  <a:pt x="197" y="98"/>
                  <a:pt x="224" y="123"/>
                  <a:pt x="224" y="154"/>
                </a:cubicBezTo>
                <a:cubicBezTo>
                  <a:pt x="224" y="156"/>
                  <a:pt x="224" y="157"/>
                  <a:pt x="224" y="159"/>
                </a:cubicBezTo>
                <a:cubicBezTo>
                  <a:pt x="217" y="227"/>
                  <a:pt x="217" y="227"/>
                  <a:pt x="217" y="227"/>
                </a:cubicBezTo>
                <a:cubicBezTo>
                  <a:pt x="321" y="235"/>
                  <a:pt x="321" y="235"/>
                  <a:pt x="321" y="235"/>
                </a:cubicBezTo>
                <a:cubicBezTo>
                  <a:pt x="327" y="168"/>
                  <a:pt x="327" y="168"/>
                  <a:pt x="327" y="168"/>
                </a:cubicBezTo>
                <a:cubicBezTo>
                  <a:pt x="328" y="163"/>
                  <a:pt x="328" y="159"/>
                  <a:pt x="328" y="154"/>
                </a:cubicBezTo>
                <a:cubicBezTo>
                  <a:pt x="328" y="69"/>
                  <a:pt x="254" y="0"/>
                  <a:pt x="164" y="0"/>
                </a:cubicBezTo>
                <a:cubicBezTo>
                  <a:pt x="73" y="0"/>
                  <a:pt x="0" y="69"/>
                  <a:pt x="0" y="154"/>
                </a:cubicBezTo>
                <a:cubicBezTo>
                  <a:pt x="0" y="159"/>
                  <a:pt x="0" y="163"/>
                  <a:pt x="0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Freeform 154"/>
          <p:cNvSpPr>
            <a:spLocks noEditPoints="1"/>
          </p:cNvSpPr>
          <p:nvPr/>
        </p:nvSpPr>
        <p:spPr bwMode="auto">
          <a:xfrm>
            <a:off x="7229895" y="3578423"/>
            <a:ext cx="381068" cy="381186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1" name="Freeform 34"/>
          <p:cNvSpPr>
            <a:spLocks noEditPoints="1"/>
          </p:cNvSpPr>
          <p:nvPr/>
        </p:nvSpPr>
        <p:spPr bwMode="auto">
          <a:xfrm>
            <a:off x="6612384" y="4785756"/>
            <a:ext cx="370938" cy="371046"/>
          </a:xfrm>
          <a:custGeom>
            <a:avLst/>
            <a:gdLst>
              <a:gd name="T0" fmla="*/ 222 w 368"/>
              <a:gd name="T1" fmla="*/ 0 h 368"/>
              <a:gd name="T2" fmla="*/ 77 w 368"/>
              <a:gd name="T3" fmla="*/ 133 h 368"/>
              <a:gd name="T4" fmla="*/ 0 w 368"/>
              <a:gd name="T5" fmla="*/ 247 h 368"/>
              <a:gd name="T6" fmla="*/ 121 w 368"/>
              <a:gd name="T7" fmla="*/ 368 h 368"/>
              <a:gd name="T8" fmla="*/ 234 w 368"/>
              <a:gd name="T9" fmla="*/ 290 h 368"/>
              <a:gd name="T10" fmla="*/ 368 w 368"/>
              <a:gd name="T11" fmla="*/ 145 h 368"/>
              <a:gd name="T12" fmla="*/ 222 w 368"/>
              <a:gd name="T13" fmla="*/ 0 h 368"/>
              <a:gd name="T14" fmla="*/ 121 w 368"/>
              <a:gd name="T15" fmla="*/ 327 h 368"/>
              <a:gd name="T16" fmla="*/ 40 w 368"/>
              <a:gd name="T17" fmla="*/ 247 h 368"/>
              <a:gd name="T18" fmla="*/ 80 w 368"/>
              <a:gd name="T19" fmla="*/ 177 h 368"/>
              <a:gd name="T20" fmla="*/ 191 w 368"/>
              <a:gd name="T21" fmla="*/ 287 h 368"/>
              <a:gd name="T22" fmla="*/ 121 w 368"/>
              <a:gd name="T23" fmla="*/ 327 h 368"/>
              <a:gd name="T24" fmla="*/ 122 w 368"/>
              <a:gd name="T25" fmla="*/ 166 h 368"/>
              <a:gd name="T26" fmla="*/ 202 w 368"/>
              <a:gd name="T27" fmla="*/ 245 h 368"/>
              <a:gd name="T28" fmla="*/ 122 w 368"/>
              <a:gd name="T29" fmla="*/ 166 h 368"/>
              <a:gd name="T30" fmla="*/ 243 w 368"/>
              <a:gd name="T31" fmla="*/ 245 h 368"/>
              <a:gd name="T32" fmla="*/ 122 w 368"/>
              <a:gd name="T33" fmla="*/ 125 h 368"/>
              <a:gd name="T34" fmla="*/ 222 w 368"/>
              <a:gd name="T35" fmla="*/ 44 h 368"/>
              <a:gd name="T36" fmla="*/ 324 w 368"/>
              <a:gd name="T37" fmla="*/ 145 h 368"/>
              <a:gd name="T38" fmla="*/ 243 w 368"/>
              <a:gd name="T39" fmla="*/ 245 h 368"/>
              <a:gd name="T40" fmla="*/ 41 w 368"/>
              <a:gd name="T41" fmla="*/ 86 h 368"/>
              <a:gd name="T42" fmla="*/ 83 w 368"/>
              <a:gd name="T43" fmla="*/ 45 h 368"/>
              <a:gd name="T44" fmla="*/ 41 w 368"/>
              <a:gd name="T45" fmla="*/ 3 h 368"/>
              <a:gd name="T46" fmla="*/ 0 w 368"/>
              <a:gd name="T47" fmla="*/ 45 h 368"/>
              <a:gd name="T48" fmla="*/ 41 w 368"/>
              <a:gd name="T49" fmla="*/ 86 h 368"/>
              <a:gd name="T50" fmla="*/ 41 w 368"/>
              <a:gd name="T51" fmla="*/ 22 h 368"/>
              <a:gd name="T52" fmla="*/ 64 w 368"/>
              <a:gd name="T53" fmla="*/ 45 h 368"/>
              <a:gd name="T54" fmla="*/ 41 w 368"/>
              <a:gd name="T55" fmla="*/ 68 h 368"/>
              <a:gd name="T56" fmla="*/ 18 w 368"/>
              <a:gd name="T57" fmla="*/ 45 h 368"/>
              <a:gd name="T58" fmla="*/ 41 w 368"/>
              <a:gd name="T59" fmla="*/ 2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8" h="368">
                <a:moveTo>
                  <a:pt x="222" y="0"/>
                </a:moveTo>
                <a:cubicBezTo>
                  <a:pt x="146" y="0"/>
                  <a:pt x="83" y="59"/>
                  <a:pt x="77" y="133"/>
                </a:cubicBezTo>
                <a:cubicBezTo>
                  <a:pt x="32" y="151"/>
                  <a:pt x="0" y="195"/>
                  <a:pt x="0" y="247"/>
                </a:cubicBezTo>
                <a:cubicBezTo>
                  <a:pt x="0" y="313"/>
                  <a:pt x="54" y="368"/>
                  <a:pt x="121" y="368"/>
                </a:cubicBezTo>
                <a:cubicBezTo>
                  <a:pt x="173" y="368"/>
                  <a:pt x="217" y="336"/>
                  <a:pt x="234" y="290"/>
                </a:cubicBezTo>
                <a:cubicBezTo>
                  <a:pt x="309" y="284"/>
                  <a:pt x="368" y="221"/>
                  <a:pt x="368" y="145"/>
                </a:cubicBezTo>
                <a:cubicBezTo>
                  <a:pt x="368" y="65"/>
                  <a:pt x="302" y="0"/>
                  <a:pt x="222" y="0"/>
                </a:cubicBezTo>
                <a:close/>
                <a:moveTo>
                  <a:pt x="121" y="327"/>
                </a:moveTo>
                <a:cubicBezTo>
                  <a:pt x="77" y="327"/>
                  <a:pt x="40" y="291"/>
                  <a:pt x="40" y="247"/>
                </a:cubicBezTo>
                <a:cubicBezTo>
                  <a:pt x="40" y="217"/>
                  <a:pt x="56" y="191"/>
                  <a:pt x="80" y="177"/>
                </a:cubicBezTo>
                <a:cubicBezTo>
                  <a:pt x="92" y="232"/>
                  <a:pt x="136" y="275"/>
                  <a:pt x="191" y="287"/>
                </a:cubicBezTo>
                <a:cubicBezTo>
                  <a:pt x="177" y="311"/>
                  <a:pt x="151" y="327"/>
                  <a:pt x="121" y="327"/>
                </a:cubicBezTo>
                <a:close/>
                <a:moveTo>
                  <a:pt x="122" y="166"/>
                </a:moveTo>
                <a:cubicBezTo>
                  <a:pt x="166" y="166"/>
                  <a:pt x="201" y="202"/>
                  <a:pt x="202" y="245"/>
                </a:cubicBezTo>
                <a:cubicBezTo>
                  <a:pt x="162" y="237"/>
                  <a:pt x="131" y="206"/>
                  <a:pt x="122" y="166"/>
                </a:cubicBezTo>
                <a:close/>
                <a:moveTo>
                  <a:pt x="243" y="245"/>
                </a:moveTo>
                <a:cubicBezTo>
                  <a:pt x="242" y="179"/>
                  <a:pt x="188" y="126"/>
                  <a:pt x="122" y="125"/>
                </a:cubicBezTo>
                <a:cubicBezTo>
                  <a:pt x="132" y="79"/>
                  <a:pt x="173" y="44"/>
                  <a:pt x="222" y="44"/>
                </a:cubicBezTo>
                <a:cubicBezTo>
                  <a:pt x="278" y="44"/>
                  <a:pt x="324" y="89"/>
                  <a:pt x="324" y="145"/>
                </a:cubicBezTo>
                <a:cubicBezTo>
                  <a:pt x="324" y="194"/>
                  <a:pt x="289" y="236"/>
                  <a:pt x="243" y="245"/>
                </a:cubicBezTo>
                <a:close/>
                <a:moveTo>
                  <a:pt x="41" y="86"/>
                </a:moveTo>
                <a:cubicBezTo>
                  <a:pt x="64" y="86"/>
                  <a:pt x="83" y="68"/>
                  <a:pt x="83" y="45"/>
                </a:cubicBezTo>
                <a:cubicBezTo>
                  <a:pt x="83" y="22"/>
                  <a:pt x="64" y="3"/>
                  <a:pt x="41" y="3"/>
                </a:cubicBezTo>
                <a:cubicBezTo>
                  <a:pt x="18" y="3"/>
                  <a:pt x="0" y="22"/>
                  <a:pt x="0" y="45"/>
                </a:cubicBezTo>
                <a:cubicBezTo>
                  <a:pt x="0" y="68"/>
                  <a:pt x="18" y="86"/>
                  <a:pt x="41" y="86"/>
                </a:cubicBezTo>
                <a:close/>
                <a:moveTo>
                  <a:pt x="41" y="22"/>
                </a:moveTo>
                <a:cubicBezTo>
                  <a:pt x="54" y="22"/>
                  <a:pt x="64" y="32"/>
                  <a:pt x="64" y="45"/>
                </a:cubicBezTo>
                <a:cubicBezTo>
                  <a:pt x="64" y="57"/>
                  <a:pt x="54" y="68"/>
                  <a:pt x="41" y="68"/>
                </a:cubicBezTo>
                <a:cubicBezTo>
                  <a:pt x="29" y="68"/>
                  <a:pt x="18" y="57"/>
                  <a:pt x="18" y="45"/>
                </a:cubicBezTo>
                <a:cubicBezTo>
                  <a:pt x="18" y="32"/>
                  <a:pt x="29" y="22"/>
                  <a:pt x="4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1"/>
          <p:cNvSpPr txBox="1">
            <a:spLocks noChangeArrowheads="1"/>
          </p:cNvSpPr>
          <p:nvPr/>
        </p:nvSpPr>
        <p:spPr bwMode="auto">
          <a:xfrm>
            <a:off x="8368894" y="2185658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3" name="1"/>
          <p:cNvSpPr txBox="1">
            <a:spLocks noChangeArrowheads="1"/>
          </p:cNvSpPr>
          <p:nvPr/>
        </p:nvSpPr>
        <p:spPr bwMode="auto">
          <a:xfrm>
            <a:off x="8371576" y="2455145"/>
            <a:ext cx="2714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1"/>
          <p:cNvSpPr txBox="1">
            <a:spLocks noChangeArrowheads="1"/>
          </p:cNvSpPr>
          <p:nvPr/>
        </p:nvSpPr>
        <p:spPr bwMode="auto">
          <a:xfrm>
            <a:off x="8375394" y="3472505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1"/>
          <p:cNvSpPr txBox="1">
            <a:spLocks noChangeArrowheads="1"/>
          </p:cNvSpPr>
          <p:nvPr/>
        </p:nvSpPr>
        <p:spPr bwMode="auto">
          <a:xfrm>
            <a:off x="8378075" y="3741992"/>
            <a:ext cx="26711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6" name="1"/>
          <p:cNvSpPr txBox="1">
            <a:spLocks noChangeArrowheads="1"/>
          </p:cNvSpPr>
          <p:nvPr/>
        </p:nvSpPr>
        <p:spPr bwMode="auto">
          <a:xfrm>
            <a:off x="8372712" y="4759352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1"/>
          <p:cNvSpPr txBox="1">
            <a:spLocks noChangeArrowheads="1"/>
          </p:cNvSpPr>
          <p:nvPr/>
        </p:nvSpPr>
        <p:spPr bwMode="auto">
          <a:xfrm>
            <a:off x="8375394" y="5028839"/>
            <a:ext cx="2714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8" name="1"/>
          <p:cNvSpPr txBox="1">
            <a:spLocks noChangeArrowheads="1"/>
          </p:cNvSpPr>
          <p:nvPr/>
        </p:nvSpPr>
        <p:spPr bwMode="auto">
          <a:xfrm>
            <a:off x="1681582" y="2185658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1"/>
          <p:cNvSpPr txBox="1">
            <a:spLocks noChangeArrowheads="1"/>
          </p:cNvSpPr>
          <p:nvPr/>
        </p:nvSpPr>
        <p:spPr bwMode="auto">
          <a:xfrm>
            <a:off x="806813" y="2455145"/>
            <a:ext cx="2714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击此处可编辑内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0" name="1"/>
          <p:cNvSpPr txBox="1">
            <a:spLocks noChangeArrowheads="1"/>
          </p:cNvSpPr>
          <p:nvPr/>
        </p:nvSpPr>
        <p:spPr bwMode="auto">
          <a:xfrm>
            <a:off x="1688082" y="3472505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1" name="1"/>
          <p:cNvSpPr txBox="1">
            <a:spLocks noChangeArrowheads="1"/>
          </p:cNvSpPr>
          <p:nvPr/>
        </p:nvSpPr>
        <p:spPr bwMode="auto">
          <a:xfrm>
            <a:off x="813312" y="3741992"/>
            <a:ext cx="26711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1"/>
          <p:cNvSpPr txBox="1">
            <a:spLocks noChangeArrowheads="1"/>
          </p:cNvSpPr>
          <p:nvPr/>
        </p:nvSpPr>
        <p:spPr bwMode="auto">
          <a:xfrm>
            <a:off x="1685400" y="4759352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3" name="1"/>
          <p:cNvSpPr txBox="1">
            <a:spLocks noChangeArrowheads="1"/>
          </p:cNvSpPr>
          <p:nvPr/>
        </p:nvSpPr>
        <p:spPr bwMode="auto">
          <a:xfrm>
            <a:off x="810631" y="5028839"/>
            <a:ext cx="2714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经验反思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942830"/>
            <a:ext cx="12186862" cy="2915170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29844"/>
            <a:ext cx="6096000" cy="3972674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6507" y="1029765"/>
            <a:ext cx="14205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自我评价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6930110" y="1569569"/>
            <a:ext cx="43237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87393" y="4880986"/>
            <a:ext cx="756213" cy="7562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51"/>
          <p:cNvGrpSpPr/>
          <p:nvPr/>
        </p:nvGrpSpPr>
        <p:grpSpPr>
          <a:xfrm>
            <a:off x="1048153" y="5045561"/>
            <a:ext cx="436476" cy="377492"/>
            <a:chOff x="2084388" y="3051175"/>
            <a:chExt cx="293688" cy="2540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1"/>
          <p:cNvSpPr txBox="1">
            <a:spLocks noChangeArrowheads="1"/>
          </p:cNvSpPr>
          <p:nvPr/>
        </p:nvSpPr>
        <p:spPr bwMode="auto">
          <a:xfrm>
            <a:off x="1973801" y="4627168"/>
            <a:ext cx="9950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1962226" y="4925123"/>
            <a:ext cx="34414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37532" y="4880986"/>
            <a:ext cx="756213" cy="7562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7823940" y="4627168"/>
            <a:ext cx="9950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7812365" y="4925123"/>
            <a:ext cx="34414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Freeform 41"/>
          <p:cNvSpPr/>
          <p:nvPr/>
        </p:nvSpPr>
        <p:spPr bwMode="auto">
          <a:xfrm>
            <a:off x="6904177" y="5060331"/>
            <a:ext cx="422922" cy="397522"/>
          </a:xfrm>
          <a:custGeom>
            <a:avLst/>
            <a:gdLst>
              <a:gd name="T0" fmla="*/ 107 w 400"/>
              <a:gd name="T1" fmla="*/ 376 h 376"/>
              <a:gd name="T2" fmla="*/ 147 w 400"/>
              <a:gd name="T3" fmla="*/ 376 h 376"/>
              <a:gd name="T4" fmla="*/ 237 w 400"/>
              <a:gd name="T5" fmla="*/ 216 h 376"/>
              <a:gd name="T6" fmla="*/ 340 w 400"/>
              <a:gd name="T7" fmla="*/ 216 h 376"/>
              <a:gd name="T8" fmla="*/ 400 w 400"/>
              <a:gd name="T9" fmla="*/ 188 h 376"/>
              <a:gd name="T10" fmla="*/ 340 w 400"/>
              <a:gd name="T11" fmla="*/ 160 h 376"/>
              <a:gd name="T12" fmla="*/ 237 w 400"/>
              <a:gd name="T13" fmla="*/ 160 h 376"/>
              <a:gd name="T14" fmla="*/ 147 w 400"/>
              <a:gd name="T15" fmla="*/ 0 h 376"/>
              <a:gd name="T16" fmla="*/ 107 w 400"/>
              <a:gd name="T17" fmla="*/ 0 h 376"/>
              <a:gd name="T18" fmla="*/ 157 w 400"/>
              <a:gd name="T19" fmla="*/ 160 h 376"/>
              <a:gd name="T20" fmla="*/ 85 w 400"/>
              <a:gd name="T21" fmla="*/ 160 h 376"/>
              <a:gd name="T22" fmla="*/ 40 w 400"/>
              <a:gd name="T23" fmla="*/ 120 h 376"/>
              <a:gd name="T24" fmla="*/ 0 w 400"/>
              <a:gd name="T25" fmla="*/ 120 h 376"/>
              <a:gd name="T26" fmla="*/ 32 w 400"/>
              <a:gd name="T27" fmla="*/ 188 h 376"/>
              <a:gd name="T28" fmla="*/ 0 w 400"/>
              <a:gd name="T29" fmla="*/ 256 h 376"/>
              <a:gd name="T30" fmla="*/ 40 w 400"/>
              <a:gd name="T31" fmla="*/ 256 h 376"/>
              <a:gd name="T32" fmla="*/ 85 w 400"/>
              <a:gd name="T33" fmla="*/ 216 h 376"/>
              <a:gd name="T34" fmla="*/ 157 w 400"/>
              <a:gd name="T35" fmla="*/ 216 h 376"/>
              <a:gd name="T36" fmla="*/ 107 w 400"/>
              <a:gd name="T3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376">
                <a:moveTo>
                  <a:pt x="107" y="376"/>
                </a:moveTo>
                <a:cubicBezTo>
                  <a:pt x="147" y="376"/>
                  <a:pt x="147" y="376"/>
                  <a:pt x="147" y="376"/>
                </a:cubicBezTo>
                <a:cubicBezTo>
                  <a:pt x="237" y="216"/>
                  <a:pt x="237" y="216"/>
                  <a:pt x="237" y="216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0" y="216"/>
                  <a:pt x="400" y="216"/>
                  <a:pt x="400" y="188"/>
                </a:cubicBezTo>
                <a:cubicBezTo>
                  <a:pt x="400" y="160"/>
                  <a:pt x="340" y="160"/>
                  <a:pt x="340" y="160"/>
                </a:cubicBezTo>
                <a:cubicBezTo>
                  <a:pt x="237" y="160"/>
                  <a:pt x="237" y="160"/>
                  <a:pt x="237" y="160"/>
                </a:cubicBezTo>
                <a:cubicBezTo>
                  <a:pt x="147" y="0"/>
                  <a:pt x="147" y="0"/>
                  <a:pt x="14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0" y="256"/>
                  <a:pt x="0" y="256"/>
                  <a:pt x="0" y="256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157" y="216"/>
                  <a:pt x="157" y="216"/>
                  <a:pt x="157" y="216"/>
                </a:cubicBezTo>
                <a:lnTo>
                  <a:pt x="107" y="37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76796" y="3335144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108190" y="4115900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A_文本框 2"/>
          <p:cNvSpPr txBox="1"/>
          <p:nvPr>
            <p:custDataLst>
              <p:tags r:id="rId2"/>
            </p:custDataLst>
          </p:nvPr>
        </p:nvSpPr>
        <p:spPr>
          <a:xfrm>
            <a:off x="3941113" y="2493711"/>
            <a:ext cx="4305698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000" b="0">
                <a:solidFill>
                  <a:schemeClr val="tx1">
                    <a:lumMod val="75000"/>
                    <a:lumOff val="25000"/>
                  </a:schemeClr>
                </a:solidFill>
              </a:rPr>
              <a:t>工</a:t>
            </a:r>
            <a:r>
              <a:rPr lang="zh-CN" altLang="en-US" sz="40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作目标计划</a:t>
            </a:r>
            <a:endParaRPr lang="en-US" sz="4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96528" y="4141270"/>
            <a:ext cx="120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PART.04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972537" y="0"/>
            <a:ext cx="2407534" cy="2835797"/>
          </a:xfrm>
          <a:prstGeom prst="rect">
            <a:avLst/>
          </a:prstGeom>
          <a:blipFill dpi="0" rotWithShape="1">
            <a:blip r:embed="rId1"/>
            <a:srcRect/>
            <a:stretch>
              <a:fillRect l="-3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72537" y="3034499"/>
            <a:ext cx="3588152" cy="22319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580716" y="994694"/>
            <a:ext cx="3156013" cy="1841103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1"/>
          <p:cNvSpPr txBox="1">
            <a:spLocks noChangeArrowheads="1"/>
          </p:cNvSpPr>
          <p:nvPr/>
        </p:nvSpPr>
        <p:spPr bwMode="auto">
          <a:xfrm>
            <a:off x="8924817" y="1499746"/>
            <a:ext cx="24678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93042" y="2435641"/>
            <a:ext cx="14205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文字标题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1"/>
          <p:cNvSpPr txBox="1">
            <a:spLocks noChangeArrowheads="1"/>
          </p:cNvSpPr>
          <p:nvPr/>
        </p:nvSpPr>
        <p:spPr bwMode="auto">
          <a:xfrm>
            <a:off x="1186965" y="3085535"/>
            <a:ext cx="388274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129089" y="4868658"/>
            <a:ext cx="1338186" cy="3515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9A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09819" y="4876235"/>
            <a:ext cx="10125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关键词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目标计划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68"/>
          <p:cNvSpPr/>
          <p:nvPr/>
        </p:nvSpPr>
        <p:spPr>
          <a:xfrm>
            <a:off x="954904" y="2311607"/>
            <a:ext cx="4982222" cy="3362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3" h="21600" extrusionOk="0">
                <a:moveTo>
                  <a:pt x="9369" y="0"/>
                </a:moveTo>
                <a:lnTo>
                  <a:pt x="10036" y="156"/>
                </a:lnTo>
                <a:cubicBezTo>
                  <a:pt x="8512" y="720"/>
                  <a:pt x="7105" y="1526"/>
                  <a:pt x="5778" y="2528"/>
                </a:cubicBezTo>
                <a:cubicBezTo>
                  <a:pt x="4648" y="3381"/>
                  <a:pt x="3452" y="4497"/>
                  <a:pt x="3177" y="6529"/>
                </a:cubicBezTo>
                <a:cubicBezTo>
                  <a:pt x="2646" y="10459"/>
                  <a:pt x="5528" y="12655"/>
                  <a:pt x="8284" y="13443"/>
                </a:cubicBezTo>
                <a:cubicBezTo>
                  <a:pt x="9431" y="13770"/>
                  <a:pt x="10586" y="14059"/>
                  <a:pt x="11769" y="14231"/>
                </a:cubicBezTo>
                <a:cubicBezTo>
                  <a:pt x="12950" y="14403"/>
                  <a:pt x="14157" y="14458"/>
                  <a:pt x="15399" y="14385"/>
                </a:cubicBezTo>
                <a:lnTo>
                  <a:pt x="14226" y="11702"/>
                </a:lnTo>
                <a:lnTo>
                  <a:pt x="21283" y="14724"/>
                </a:lnTo>
                <a:lnTo>
                  <a:pt x="19227" y="21600"/>
                </a:lnTo>
                <a:lnTo>
                  <a:pt x="18015" y="19299"/>
                </a:lnTo>
                <a:cubicBezTo>
                  <a:pt x="15468" y="19869"/>
                  <a:pt x="12988" y="19986"/>
                  <a:pt x="10574" y="19678"/>
                </a:cubicBezTo>
                <a:cubicBezTo>
                  <a:pt x="8347" y="19394"/>
                  <a:pt x="6117" y="18741"/>
                  <a:pt x="4103" y="17178"/>
                </a:cubicBezTo>
                <a:cubicBezTo>
                  <a:pt x="2836" y="16196"/>
                  <a:pt x="1679" y="14850"/>
                  <a:pt x="883" y="13103"/>
                </a:cubicBezTo>
                <a:cubicBezTo>
                  <a:pt x="110" y="11406"/>
                  <a:pt x="-317" y="9274"/>
                  <a:pt x="282" y="7298"/>
                </a:cubicBezTo>
                <a:cubicBezTo>
                  <a:pt x="661" y="6044"/>
                  <a:pt x="1354" y="5236"/>
                  <a:pt x="2046" y="4457"/>
                </a:cubicBezTo>
                <a:cubicBezTo>
                  <a:pt x="2640" y="3790"/>
                  <a:pt x="3255" y="3110"/>
                  <a:pt x="3896" y="2573"/>
                </a:cubicBezTo>
                <a:cubicBezTo>
                  <a:pt x="4743" y="1864"/>
                  <a:pt x="5665" y="1369"/>
                  <a:pt x="6608" y="956"/>
                </a:cubicBezTo>
                <a:cubicBezTo>
                  <a:pt x="7503" y="565"/>
                  <a:pt x="8423" y="244"/>
                  <a:pt x="936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3065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Shape 289"/>
          <p:cNvSpPr/>
          <p:nvPr/>
        </p:nvSpPr>
        <p:spPr>
          <a:xfrm>
            <a:off x="2746872" y="2047281"/>
            <a:ext cx="578238" cy="57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A1D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0" name="Shape 292"/>
          <p:cNvSpPr/>
          <p:nvPr/>
        </p:nvSpPr>
        <p:spPr>
          <a:xfrm>
            <a:off x="1531747" y="2341187"/>
            <a:ext cx="842061" cy="84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52A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1" name="Shape 295"/>
          <p:cNvSpPr/>
          <p:nvPr/>
        </p:nvSpPr>
        <p:spPr>
          <a:xfrm>
            <a:off x="1108810" y="3506524"/>
            <a:ext cx="1143452" cy="114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DA35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2" name="Shape 298"/>
          <p:cNvSpPr/>
          <p:nvPr/>
        </p:nvSpPr>
        <p:spPr>
          <a:xfrm>
            <a:off x="2647645" y="3792562"/>
            <a:ext cx="1449915" cy="1450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C01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3" name="1"/>
          <p:cNvSpPr txBox="1">
            <a:spLocks noChangeArrowheads="1"/>
          </p:cNvSpPr>
          <p:nvPr/>
        </p:nvSpPr>
        <p:spPr bwMode="auto">
          <a:xfrm>
            <a:off x="7403877" y="1482323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4" name="1"/>
          <p:cNvSpPr txBox="1">
            <a:spLocks noChangeArrowheads="1"/>
          </p:cNvSpPr>
          <p:nvPr/>
        </p:nvSpPr>
        <p:spPr bwMode="auto">
          <a:xfrm>
            <a:off x="7406558" y="1751810"/>
            <a:ext cx="33999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单击此处可编辑内容，单击此处可编辑内容，单击此处可编辑内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59418" y="1390916"/>
            <a:ext cx="549880" cy="549880"/>
          </a:xfrm>
          <a:prstGeom prst="ellipse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694212" y="1508891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7" name="1"/>
          <p:cNvSpPr txBox="1">
            <a:spLocks noChangeArrowheads="1"/>
          </p:cNvSpPr>
          <p:nvPr/>
        </p:nvSpPr>
        <p:spPr bwMode="auto">
          <a:xfrm>
            <a:off x="7427712" y="2717097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8" name="1"/>
          <p:cNvSpPr txBox="1">
            <a:spLocks noChangeArrowheads="1"/>
          </p:cNvSpPr>
          <p:nvPr/>
        </p:nvSpPr>
        <p:spPr bwMode="auto">
          <a:xfrm>
            <a:off x="7430393" y="2986584"/>
            <a:ext cx="33999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单击此处可编辑内容，单击此处可编辑内容，单击此处可编辑内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83253" y="2625690"/>
            <a:ext cx="549880" cy="549880"/>
          </a:xfrm>
          <a:prstGeom prst="ellipse">
            <a:avLst/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718047" y="2743665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1" name="1"/>
          <p:cNvSpPr txBox="1">
            <a:spLocks noChangeArrowheads="1"/>
          </p:cNvSpPr>
          <p:nvPr/>
        </p:nvSpPr>
        <p:spPr bwMode="auto">
          <a:xfrm>
            <a:off x="7406558" y="4041514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2" name="1"/>
          <p:cNvSpPr txBox="1">
            <a:spLocks noChangeArrowheads="1"/>
          </p:cNvSpPr>
          <p:nvPr/>
        </p:nvSpPr>
        <p:spPr bwMode="auto">
          <a:xfrm>
            <a:off x="7409239" y="4311001"/>
            <a:ext cx="33999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单击此处可编辑内容，单击此处可编辑内容，单击此处可编辑内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662099" y="3950107"/>
            <a:ext cx="549880" cy="549880"/>
          </a:xfrm>
          <a:prstGeom prst="ellipse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696893" y="4068082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" name="1"/>
          <p:cNvSpPr txBox="1">
            <a:spLocks noChangeArrowheads="1"/>
          </p:cNvSpPr>
          <p:nvPr/>
        </p:nvSpPr>
        <p:spPr bwMode="auto">
          <a:xfrm>
            <a:off x="7403877" y="5276288"/>
            <a:ext cx="1817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添加标题文本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6" name="1"/>
          <p:cNvSpPr txBox="1">
            <a:spLocks noChangeArrowheads="1"/>
          </p:cNvSpPr>
          <p:nvPr/>
        </p:nvSpPr>
        <p:spPr bwMode="auto">
          <a:xfrm>
            <a:off x="7406558" y="5545775"/>
            <a:ext cx="33999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单击此处可编辑内容，单击此处可编辑内容，单击此处可编辑内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容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单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击添加项目内容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6659418" y="5184881"/>
            <a:ext cx="549880" cy="549880"/>
          </a:xfrm>
          <a:prstGeom prst="ellipse">
            <a:avLst/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694212" y="5302856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9" name="Freeform 41"/>
          <p:cNvSpPr/>
          <p:nvPr/>
        </p:nvSpPr>
        <p:spPr bwMode="auto">
          <a:xfrm>
            <a:off x="3106735" y="4227384"/>
            <a:ext cx="617640" cy="580546"/>
          </a:xfrm>
          <a:custGeom>
            <a:avLst/>
            <a:gdLst>
              <a:gd name="T0" fmla="*/ 107 w 400"/>
              <a:gd name="T1" fmla="*/ 376 h 376"/>
              <a:gd name="T2" fmla="*/ 147 w 400"/>
              <a:gd name="T3" fmla="*/ 376 h 376"/>
              <a:gd name="T4" fmla="*/ 237 w 400"/>
              <a:gd name="T5" fmla="*/ 216 h 376"/>
              <a:gd name="T6" fmla="*/ 340 w 400"/>
              <a:gd name="T7" fmla="*/ 216 h 376"/>
              <a:gd name="T8" fmla="*/ 400 w 400"/>
              <a:gd name="T9" fmla="*/ 188 h 376"/>
              <a:gd name="T10" fmla="*/ 340 w 400"/>
              <a:gd name="T11" fmla="*/ 160 h 376"/>
              <a:gd name="T12" fmla="*/ 237 w 400"/>
              <a:gd name="T13" fmla="*/ 160 h 376"/>
              <a:gd name="T14" fmla="*/ 147 w 400"/>
              <a:gd name="T15" fmla="*/ 0 h 376"/>
              <a:gd name="T16" fmla="*/ 107 w 400"/>
              <a:gd name="T17" fmla="*/ 0 h 376"/>
              <a:gd name="T18" fmla="*/ 157 w 400"/>
              <a:gd name="T19" fmla="*/ 160 h 376"/>
              <a:gd name="T20" fmla="*/ 85 w 400"/>
              <a:gd name="T21" fmla="*/ 160 h 376"/>
              <a:gd name="T22" fmla="*/ 40 w 400"/>
              <a:gd name="T23" fmla="*/ 120 h 376"/>
              <a:gd name="T24" fmla="*/ 0 w 400"/>
              <a:gd name="T25" fmla="*/ 120 h 376"/>
              <a:gd name="T26" fmla="*/ 32 w 400"/>
              <a:gd name="T27" fmla="*/ 188 h 376"/>
              <a:gd name="T28" fmla="*/ 0 w 400"/>
              <a:gd name="T29" fmla="*/ 256 h 376"/>
              <a:gd name="T30" fmla="*/ 40 w 400"/>
              <a:gd name="T31" fmla="*/ 256 h 376"/>
              <a:gd name="T32" fmla="*/ 85 w 400"/>
              <a:gd name="T33" fmla="*/ 216 h 376"/>
              <a:gd name="T34" fmla="*/ 157 w 400"/>
              <a:gd name="T35" fmla="*/ 216 h 376"/>
              <a:gd name="T36" fmla="*/ 107 w 400"/>
              <a:gd name="T3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376">
                <a:moveTo>
                  <a:pt x="107" y="376"/>
                </a:moveTo>
                <a:cubicBezTo>
                  <a:pt x="147" y="376"/>
                  <a:pt x="147" y="376"/>
                  <a:pt x="147" y="376"/>
                </a:cubicBezTo>
                <a:cubicBezTo>
                  <a:pt x="237" y="216"/>
                  <a:pt x="237" y="216"/>
                  <a:pt x="237" y="216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0" y="216"/>
                  <a:pt x="400" y="216"/>
                  <a:pt x="400" y="188"/>
                </a:cubicBezTo>
                <a:cubicBezTo>
                  <a:pt x="400" y="160"/>
                  <a:pt x="340" y="160"/>
                  <a:pt x="340" y="160"/>
                </a:cubicBezTo>
                <a:cubicBezTo>
                  <a:pt x="237" y="160"/>
                  <a:pt x="237" y="160"/>
                  <a:pt x="237" y="160"/>
                </a:cubicBezTo>
                <a:cubicBezTo>
                  <a:pt x="147" y="0"/>
                  <a:pt x="147" y="0"/>
                  <a:pt x="14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0" y="256"/>
                  <a:pt x="0" y="256"/>
                  <a:pt x="0" y="256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157" y="216"/>
                  <a:pt x="157" y="216"/>
                  <a:pt x="157" y="216"/>
                </a:cubicBezTo>
                <a:lnTo>
                  <a:pt x="107" y="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0" name="Freeform 73"/>
          <p:cNvSpPr>
            <a:spLocks noEditPoints="1"/>
          </p:cNvSpPr>
          <p:nvPr/>
        </p:nvSpPr>
        <p:spPr bwMode="auto">
          <a:xfrm>
            <a:off x="1761538" y="2568250"/>
            <a:ext cx="382478" cy="395068"/>
          </a:xfrm>
          <a:custGeom>
            <a:avLst/>
            <a:gdLst>
              <a:gd name="T0" fmla="*/ 117 w 320"/>
              <a:gd name="T1" fmla="*/ 262 h 328"/>
              <a:gd name="T2" fmla="*/ 101 w 320"/>
              <a:gd name="T3" fmla="*/ 278 h 328"/>
              <a:gd name="T4" fmla="*/ 50 w 320"/>
              <a:gd name="T5" fmla="*/ 278 h 328"/>
              <a:gd name="T6" fmla="*/ 39 w 320"/>
              <a:gd name="T7" fmla="*/ 253 h 328"/>
              <a:gd name="T8" fmla="*/ 50 w 320"/>
              <a:gd name="T9" fmla="*/ 228 h 328"/>
              <a:gd name="T10" fmla="*/ 109 w 320"/>
              <a:gd name="T11" fmla="*/ 169 h 328"/>
              <a:gd name="T12" fmla="*/ 162 w 320"/>
              <a:gd name="T13" fmla="*/ 155 h 328"/>
              <a:gd name="T14" fmla="*/ 190 w 320"/>
              <a:gd name="T15" fmla="*/ 155 h 328"/>
              <a:gd name="T16" fmla="*/ 190 w 320"/>
              <a:gd name="T17" fmla="*/ 127 h 328"/>
              <a:gd name="T18" fmla="*/ 82 w 320"/>
              <a:gd name="T19" fmla="*/ 141 h 328"/>
              <a:gd name="T20" fmla="*/ 22 w 320"/>
              <a:gd name="T21" fmla="*/ 200 h 328"/>
              <a:gd name="T22" fmla="*/ 0 w 320"/>
              <a:gd name="T23" fmla="*/ 253 h 328"/>
              <a:gd name="T24" fmla="*/ 22 w 320"/>
              <a:gd name="T25" fmla="*/ 306 h 328"/>
              <a:gd name="T26" fmla="*/ 75 w 320"/>
              <a:gd name="T27" fmla="*/ 328 h 328"/>
              <a:gd name="T28" fmla="*/ 129 w 320"/>
              <a:gd name="T29" fmla="*/ 306 h 328"/>
              <a:gd name="T30" fmla="*/ 145 w 320"/>
              <a:gd name="T31" fmla="*/ 290 h 328"/>
              <a:gd name="T32" fmla="*/ 145 w 320"/>
              <a:gd name="T33" fmla="*/ 262 h 328"/>
              <a:gd name="T34" fmla="*/ 117 w 320"/>
              <a:gd name="T35" fmla="*/ 262 h 328"/>
              <a:gd name="T36" fmla="*/ 298 w 320"/>
              <a:gd name="T37" fmla="*/ 32 h 328"/>
              <a:gd name="T38" fmla="*/ 195 w 320"/>
              <a:gd name="T39" fmla="*/ 28 h 328"/>
              <a:gd name="T40" fmla="*/ 175 w 320"/>
              <a:gd name="T41" fmla="*/ 48 h 328"/>
              <a:gd name="T42" fmla="*/ 175 w 320"/>
              <a:gd name="T43" fmla="*/ 76 h 328"/>
              <a:gd name="T44" fmla="*/ 203 w 320"/>
              <a:gd name="T45" fmla="*/ 76 h 328"/>
              <a:gd name="T46" fmla="*/ 223 w 320"/>
              <a:gd name="T47" fmla="*/ 56 h 328"/>
              <a:gd name="T48" fmla="*/ 270 w 320"/>
              <a:gd name="T49" fmla="*/ 60 h 328"/>
              <a:gd name="T50" fmla="*/ 280 w 320"/>
              <a:gd name="T51" fmla="*/ 85 h 328"/>
              <a:gd name="T52" fmla="*/ 270 w 320"/>
              <a:gd name="T53" fmla="*/ 110 h 328"/>
              <a:gd name="T54" fmla="*/ 206 w 320"/>
              <a:gd name="T55" fmla="*/ 173 h 328"/>
              <a:gd name="T56" fmla="*/ 158 w 320"/>
              <a:gd name="T57" fmla="*/ 183 h 328"/>
              <a:gd name="T58" fmla="*/ 129 w 320"/>
              <a:gd name="T59" fmla="*/ 183 h 328"/>
              <a:gd name="T60" fmla="*/ 130 w 320"/>
              <a:gd name="T61" fmla="*/ 211 h 328"/>
              <a:gd name="T62" fmla="*/ 174 w 320"/>
              <a:gd name="T63" fmla="*/ 231 h 328"/>
              <a:gd name="T64" fmla="*/ 234 w 320"/>
              <a:gd name="T65" fmla="*/ 202 h 328"/>
              <a:gd name="T66" fmla="*/ 298 w 320"/>
              <a:gd name="T67" fmla="*/ 138 h 328"/>
              <a:gd name="T68" fmla="*/ 320 w 320"/>
              <a:gd name="T69" fmla="*/ 85 h 328"/>
              <a:gd name="T70" fmla="*/ 298 w 320"/>
              <a:gd name="T71" fmla="*/ 3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8">
                <a:moveTo>
                  <a:pt x="117" y="262"/>
                </a:moveTo>
                <a:cubicBezTo>
                  <a:pt x="101" y="278"/>
                  <a:pt x="101" y="278"/>
                  <a:pt x="101" y="278"/>
                </a:cubicBezTo>
                <a:cubicBezTo>
                  <a:pt x="87" y="292"/>
                  <a:pt x="64" y="292"/>
                  <a:pt x="50" y="278"/>
                </a:cubicBezTo>
                <a:cubicBezTo>
                  <a:pt x="43" y="271"/>
                  <a:pt x="39" y="262"/>
                  <a:pt x="39" y="253"/>
                </a:cubicBezTo>
                <a:cubicBezTo>
                  <a:pt x="39" y="243"/>
                  <a:pt x="43" y="234"/>
                  <a:pt x="50" y="228"/>
                </a:cubicBezTo>
                <a:cubicBezTo>
                  <a:pt x="109" y="169"/>
                  <a:pt x="109" y="169"/>
                  <a:pt x="109" y="169"/>
                </a:cubicBezTo>
                <a:cubicBezTo>
                  <a:pt x="122" y="156"/>
                  <a:pt x="145" y="138"/>
                  <a:pt x="162" y="155"/>
                </a:cubicBezTo>
                <a:cubicBezTo>
                  <a:pt x="170" y="163"/>
                  <a:pt x="182" y="163"/>
                  <a:pt x="190" y="155"/>
                </a:cubicBezTo>
                <a:cubicBezTo>
                  <a:pt x="198" y="147"/>
                  <a:pt x="198" y="135"/>
                  <a:pt x="190" y="127"/>
                </a:cubicBezTo>
                <a:cubicBezTo>
                  <a:pt x="161" y="98"/>
                  <a:pt x="119" y="104"/>
                  <a:pt x="82" y="141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8" y="214"/>
                  <a:pt x="0" y="233"/>
                  <a:pt x="0" y="253"/>
                </a:cubicBezTo>
                <a:cubicBezTo>
                  <a:pt x="0" y="273"/>
                  <a:pt x="8" y="292"/>
                  <a:pt x="22" y="306"/>
                </a:cubicBezTo>
                <a:cubicBezTo>
                  <a:pt x="37" y="321"/>
                  <a:pt x="56" y="328"/>
                  <a:pt x="75" y="328"/>
                </a:cubicBezTo>
                <a:cubicBezTo>
                  <a:pt x="95" y="328"/>
                  <a:pt x="114" y="321"/>
                  <a:pt x="129" y="306"/>
                </a:cubicBezTo>
                <a:cubicBezTo>
                  <a:pt x="145" y="290"/>
                  <a:pt x="145" y="290"/>
                  <a:pt x="145" y="290"/>
                </a:cubicBezTo>
                <a:cubicBezTo>
                  <a:pt x="153" y="282"/>
                  <a:pt x="153" y="270"/>
                  <a:pt x="145" y="262"/>
                </a:cubicBezTo>
                <a:cubicBezTo>
                  <a:pt x="137" y="254"/>
                  <a:pt x="125" y="254"/>
                  <a:pt x="117" y="262"/>
                </a:cubicBezTo>
                <a:close/>
                <a:moveTo>
                  <a:pt x="298" y="32"/>
                </a:moveTo>
                <a:cubicBezTo>
                  <a:pt x="267" y="1"/>
                  <a:pt x="223" y="0"/>
                  <a:pt x="195" y="28"/>
                </a:cubicBezTo>
                <a:cubicBezTo>
                  <a:pt x="175" y="48"/>
                  <a:pt x="175" y="48"/>
                  <a:pt x="175" y="48"/>
                </a:cubicBezTo>
                <a:cubicBezTo>
                  <a:pt x="167" y="56"/>
                  <a:pt x="167" y="68"/>
                  <a:pt x="175" y="76"/>
                </a:cubicBezTo>
                <a:cubicBezTo>
                  <a:pt x="182" y="84"/>
                  <a:pt x="195" y="84"/>
                  <a:pt x="203" y="76"/>
                </a:cubicBezTo>
                <a:cubicBezTo>
                  <a:pt x="223" y="56"/>
                  <a:pt x="223" y="56"/>
                  <a:pt x="223" y="56"/>
                </a:cubicBezTo>
                <a:cubicBezTo>
                  <a:pt x="238" y="42"/>
                  <a:pt x="257" y="48"/>
                  <a:pt x="270" y="60"/>
                </a:cubicBezTo>
                <a:cubicBezTo>
                  <a:pt x="276" y="67"/>
                  <a:pt x="280" y="76"/>
                  <a:pt x="280" y="85"/>
                </a:cubicBezTo>
                <a:cubicBezTo>
                  <a:pt x="280" y="95"/>
                  <a:pt x="276" y="104"/>
                  <a:pt x="270" y="110"/>
                </a:cubicBezTo>
                <a:cubicBezTo>
                  <a:pt x="206" y="173"/>
                  <a:pt x="206" y="173"/>
                  <a:pt x="206" y="173"/>
                </a:cubicBezTo>
                <a:cubicBezTo>
                  <a:pt x="177" y="202"/>
                  <a:pt x="163" y="189"/>
                  <a:pt x="158" y="183"/>
                </a:cubicBezTo>
                <a:cubicBezTo>
                  <a:pt x="150" y="175"/>
                  <a:pt x="137" y="175"/>
                  <a:pt x="129" y="183"/>
                </a:cubicBezTo>
                <a:cubicBezTo>
                  <a:pt x="122" y="191"/>
                  <a:pt x="122" y="203"/>
                  <a:pt x="130" y="211"/>
                </a:cubicBezTo>
                <a:cubicBezTo>
                  <a:pt x="143" y="224"/>
                  <a:pt x="158" y="231"/>
                  <a:pt x="174" y="231"/>
                </a:cubicBezTo>
                <a:cubicBezTo>
                  <a:pt x="194" y="231"/>
                  <a:pt x="214" y="221"/>
                  <a:pt x="234" y="20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12" y="124"/>
                  <a:pt x="320" y="105"/>
                  <a:pt x="320" y="85"/>
                </a:cubicBezTo>
                <a:cubicBezTo>
                  <a:pt x="320" y="65"/>
                  <a:pt x="312" y="46"/>
                  <a:pt x="29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1" name="Freeform 146"/>
          <p:cNvSpPr>
            <a:spLocks noEditPoints="1"/>
          </p:cNvSpPr>
          <p:nvPr/>
        </p:nvSpPr>
        <p:spPr bwMode="auto">
          <a:xfrm>
            <a:off x="1460194" y="3873233"/>
            <a:ext cx="367094" cy="456774"/>
          </a:xfrm>
          <a:custGeom>
            <a:avLst/>
            <a:gdLst>
              <a:gd name="T0" fmla="*/ 274 w 280"/>
              <a:gd name="T1" fmla="*/ 233 h 352"/>
              <a:gd name="T2" fmla="*/ 140 w 280"/>
              <a:gd name="T3" fmla="*/ 280 h 352"/>
              <a:gd name="T4" fmla="*/ 5 w 280"/>
              <a:gd name="T5" fmla="*/ 233 h 352"/>
              <a:gd name="T6" fmla="*/ 0 w 280"/>
              <a:gd name="T7" fmla="*/ 233 h 352"/>
              <a:gd name="T8" fmla="*/ 0 w 280"/>
              <a:gd name="T9" fmla="*/ 273 h 352"/>
              <a:gd name="T10" fmla="*/ 140 w 280"/>
              <a:gd name="T11" fmla="*/ 352 h 352"/>
              <a:gd name="T12" fmla="*/ 280 w 280"/>
              <a:gd name="T13" fmla="*/ 273 h 352"/>
              <a:gd name="T14" fmla="*/ 280 w 280"/>
              <a:gd name="T15" fmla="*/ 233 h 352"/>
              <a:gd name="T16" fmla="*/ 274 w 280"/>
              <a:gd name="T17" fmla="*/ 233 h 352"/>
              <a:gd name="T18" fmla="*/ 275 w 280"/>
              <a:gd name="T19" fmla="*/ 130 h 352"/>
              <a:gd name="T20" fmla="*/ 140 w 280"/>
              <a:gd name="T21" fmla="*/ 172 h 352"/>
              <a:gd name="T22" fmla="*/ 5 w 280"/>
              <a:gd name="T23" fmla="*/ 130 h 352"/>
              <a:gd name="T24" fmla="*/ 0 w 280"/>
              <a:gd name="T25" fmla="*/ 130 h 352"/>
              <a:gd name="T26" fmla="*/ 0 w 280"/>
              <a:gd name="T27" fmla="*/ 177 h 352"/>
              <a:gd name="T28" fmla="*/ 140 w 280"/>
              <a:gd name="T29" fmla="*/ 241 h 352"/>
              <a:gd name="T30" fmla="*/ 280 w 280"/>
              <a:gd name="T31" fmla="*/ 177 h 352"/>
              <a:gd name="T32" fmla="*/ 280 w 280"/>
              <a:gd name="T33" fmla="*/ 130 h 352"/>
              <a:gd name="T34" fmla="*/ 275 w 280"/>
              <a:gd name="T35" fmla="*/ 130 h 352"/>
              <a:gd name="T36" fmla="*/ 140 w 280"/>
              <a:gd name="T37" fmla="*/ 0 h 352"/>
              <a:gd name="T38" fmla="*/ 0 w 280"/>
              <a:gd name="T39" fmla="*/ 53 h 352"/>
              <a:gd name="T40" fmla="*/ 0 w 280"/>
              <a:gd name="T41" fmla="*/ 78 h 352"/>
              <a:gd name="T42" fmla="*/ 140 w 280"/>
              <a:gd name="T43" fmla="*/ 134 h 352"/>
              <a:gd name="T44" fmla="*/ 280 w 280"/>
              <a:gd name="T45" fmla="*/ 78 h 352"/>
              <a:gd name="T46" fmla="*/ 280 w 280"/>
              <a:gd name="T47" fmla="*/ 53 h 352"/>
              <a:gd name="T48" fmla="*/ 140 w 280"/>
              <a:gd name="T49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0" h="352">
                <a:moveTo>
                  <a:pt x="274" y="233"/>
                </a:moveTo>
                <a:cubicBezTo>
                  <a:pt x="257" y="260"/>
                  <a:pt x="204" y="280"/>
                  <a:pt x="140" y="280"/>
                </a:cubicBezTo>
                <a:cubicBezTo>
                  <a:pt x="76" y="280"/>
                  <a:pt x="22" y="260"/>
                  <a:pt x="5" y="233"/>
                </a:cubicBezTo>
                <a:cubicBezTo>
                  <a:pt x="2" y="227"/>
                  <a:pt x="0" y="230"/>
                  <a:pt x="0" y="233"/>
                </a:cubicBezTo>
                <a:cubicBezTo>
                  <a:pt x="0" y="236"/>
                  <a:pt x="0" y="273"/>
                  <a:pt x="0" y="273"/>
                </a:cubicBezTo>
                <a:cubicBezTo>
                  <a:pt x="0" y="312"/>
                  <a:pt x="62" y="352"/>
                  <a:pt x="140" y="352"/>
                </a:cubicBezTo>
                <a:cubicBezTo>
                  <a:pt x="217" y="352"/>
                  <a:pt x="280" y="312"/>
                  <a:pt x="280" y="273"/>
                </a:cubicBezTo>
                <a:cubicBezTo>
                  <a:pt x="280" y="273"/>
                  <a:pt x="280" y="236"/>
                  <a:pt x="280" y="233"/>
                </a:cubicBezTo>
                <a:cubicBezTo>
                  <a:pt x="280" y="230"/>
                  <a:pt x="278" y="227"/>
                  <a:pt x="274" y="233"/>
                </a:cubicBezTo>
                <a:close/>
                <a:moveTo>
                  <a:pt x="275" y="130"/>
                </a:moveTo>
                <a:cubicBezTo>
                  <a:pt x="258" y="155"/>
                  <a:pt x="204" y="172"/>
                  <a:pt x="140" y="172"/>
                </a:cubicBezTo>
                <a:cubicBezTo>
                  <a:pt x="76" y="172"/>
                  <a:pt x="22" y="155"/>
                  <a:pt x="5" y="130"/>
                </a:cubicBezTo>
                <a:cubicBezTo>
                  <a:pt x="2" y="125"/>
                  <a:pt x="0" y="128"/>
                  <a:pt x="0" y="130"/>
                </a:cubicBezTo>
                <a:cubicBezTo>
                  <a:pt x="0" y="133"/>
                  <a:pt x="0" y="177"/>
                  <a:pt x="0" y="177"/>
                </a:cubicBezTo>
                <a:cubicBezTo>
                  <a:pt x="0" y="213"/>
                  <a:pt x="62" y="241"/>
                  <a:pt x="140" y="241"/>
                </a:cubicBezTo>
                <a:cubicBezTo>
                  <a:pt x="217" y="241"/>
                  <a:pt x="280" y="213"/>
                  <a:pt x="280" y="177"/>
                </a:cubicBezTo>
                <a:cubicBezTo>
                  <a:pt x="280" y="177"/>
                  <a:pt x="280" y="133"/>
                  <a:pt x="280" y="130"/>
                </a:cubicBezTo>
                <a:cubicBezTo>
                  <a:pt x="280" y="128"/>
                  <a:pt x="278" y="125"/>
                  <a:pt x="275" y="130"/>
                </a:cubicBezTo>
                <a:close/>
                <a:moveTo>
                  <a:pt x="140" y="0"/>
                </a:moveTo>
                <a:cubicBezTo>
                  <a:pt x="62" y="0"/>
                  <a:pt x="0" y="23"/>
                  <a:pt x="0" y="5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09"/>
                  <a:pt x="62" y="134"/>
                  <a:pt x="140" y="134"/>
                </a:cubicBezTo>
                <a:cubicBezTo>
                  <a:pt x="217" y="134"/>
                  <a:pt x="280" y="109"/>
                  <a:pt x="280" y="78"/>
                </a:cubicBezTo>
                <a:cubicBezTo>
                  <a:pt x="280" y="53"/>
                  <a:pt x="280" y="53"/>
                  <a:pt x="280" y="53"/>
                </a:cubicBezTo>
                <a:cubicBezTo>
                  <a:pt x="280" y="23"/>
                  <a:pt x="217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2" name="Freeform 34"/>
          <p:cNvSpPr>
            <a:spLocks noEditPoints="1"/>
          </p:cNvSpPr>
          <p:nvPr/>
        </p:nvSpPr>
        <p:spPr bwMode="auto">
          <a:xfrm>
            <a:off x="2906486" y="2220205"/>
            <a:ext cx="232427" cy="232495"/>
          </a:xfrm>
          <a:custGeom>
            <a:avLst/>
            <a:gdLst>
              <a:gd name="T0" fmla="*/ 222 w 368"/>
              <a:gd name="T1" fmla="*/ 0 h 368"/>
              <a:gd name="T2" fmla="*/ 77 w 368"/>
              <a:gd name="T3" fmla="*/ 133 h 368"/>
              <a:gd name="T4" fmla="*/ 0 w 368"/>
              <a:gd name="T5" fmla="*/ 247 h 368"/>
              <a:gd name="T6" fmla="*/ 121 w 368"/>
              <a:gd name="T7" fmla="*/ 368 h 368"/>
              <a:gd name="T8" fmla="*/ 234 w 368"/>
              <a:gd name="T9" fmla="*/ 290 h 368"/>
              <a:gd name="T10" fmla="*/ 368 w 368"/>
              <a:gd name="T11" fmla="*/ 145 h 368"/>
              <a:gd name="T12" fmla="*/ 222 w 368"/>
              <a:gd name="T13" fmla="*/ 0 h 368"/>
              <a:gd name="T14" fmla="*/ 121 w 368"/>
              <a:gd name="T15" fmla="*/ 327 h 368"/>
              <a:gd name="T16" fmla="*/ 40 w 368"/>
              <a:gd name="T17" fmla="*/ 247 h 368"/>
              <a:gd name="T18" fmla="*/ 80 w 368"/>
              <a:gd name="T19" fmla="*/ 177 h 368"/>
              <a:gd name="T20" fmla="*/ 191 w 368"/>
              <a:gd name="T21" fmla="*/ 287 h 368"/>
              <a:gd name="T22" fmla="*/ 121 w 368"/>
              <a:gd name="T23" fmla="*/ 327 h 368"/>
              <a:gd name="T24" fmla="*/ 122 w 368"/>
              <a:gd name="T25" fmla="*/ 166 h 368"/>
              <a:gd name="T26" fmla="*/ 202 w 368"/>
              <a:gd name="T27" fmla="*/ 245 h 368"/>
              <a:gd name="T28" fmla="*/ 122 w 368"/>
              <a:gd name="T29" fmla="*/ 166 h 368"/>
              <a:gd name="T30" fmla="*/ 243 w 368"/>
              <a:gd name="T31" fmla="*/ 245 h 368"/>
              <a:gd name="T32" fmla="*/ 122 w 368"/>
              <a:gd name="T33" fmla="*/ 125 h 368"/>
              <a:gd name="T34" fmla="*/ 222 w 368"/>
              <a:gd name="T35" fmla="*/ 44 h 368"/>
              <a:gd name="T36" fmla="*/ 324 w 368"/>
              <a:gd name="T37" fmla="*/ 145 h 368"/>
              <a:gd name="T38" fmla="*/ 243 w 368"/>
              <a:gd name="T39" fmla="*/ 245 h 368"/>
              <a:gd name="T40" fmla="*/ 41 w 368"/>
              <a:gd name="T41" fmla="*/ 86 h 368"/>
              <a:gd name="T42" fmla="*/ 83 w 368"/>
              <a:gd name="T43" fmla="*/ 45 h 368"/>
              <a:gd name="T44" fmla="*/ 41 w 368"/>
              <a:gd name="T45" fmla="*/ 3 h 368"/>
              <a:gd name="T46" fmla="*/ 0 w 368"/>
              <a:gd name="T47" fmla="*/ 45 h 368"/>
              <a:gd name="T48" fmla="*/ 41 w 368"/>
              <a:gd name="T49" fmla="*/ 86 h 368"/>
              <a:gd name="T50" fmla="*/ 41 w 368"/>
              <a:gd name="T51" fmla="*/ 22 h 368"/>
              <a:gd name="T52" fmla="*/ 64 w 368"/>
              <a:gd name="T53" fmla="*/ 45 h 368"/>
              <a:gd name="T54" fmla="*/ 41 w 368"/>
              <a:gd name="T55" fmla="*/ 68 h 368"/>
              <a:gd name="T56" fmla="*/ 18 w 368"/>
              <a:gd name="T57" fmla="*/ 45 h 368"/>
              <a:gd name="T58" fmla="*/ 41 w 368"/>
              <a:gd name="T59" fmla="*/ 2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8" h="368">
                <a:moveTo>
                  <a:pt x="222" y="0"/>
                </a:moveTo>
                <a:cubicBezTo>
                  <a:pt x="146" y="0"/>
                  <a:pt x="83" y="59"/>
                  <a:pt x="77" y="133"/>
                </a:cubicBezTo>
                <a:cubicBezTo>
                  <a:pt x="32" y="151"/>
                  <a:pt x="0" y="195"/>
                  <a:pt x="0" y="247"/>
                </a:cubicBezTo>
                <a:cubicBezTo>
                  <a:pt x="0" y="313"/>
                  <a:pt x="54" y="368"/>
                  <a:pt x="121" y="368"/>
                </a:cubicBezTo>
                <a:cubicBezTo>
                  <a:pt x="173" y="368"/>
                  <a:pt x="217" y="336"/>
                  <a:pt x="234" y="290"/>
                </a:cubicBezTo>
                <a:cubicBezTo>
                  <a:pt x="309" y="284"/>
                  <a:pt x="368" y="221"/>
                  <a:pt x="368" y="145"/>
                </a:cubicBezTo>
                <a:cubicBezTo>
                  <a:pt x="368" y="65"/>
                  <a:pt x="302" y="0"/>
                  <a:pt x="222" y="0"/>
                </a:cubicBezTo>
                <a:close/>
                <a:moveTo>
                  <a:pt x="121" y="327"/>
                </a:moveTo>
                <a:cubicBezTo>
                  <a:pt x="77" y="327"/>
                  <a:pt x="40" y="291"/>
                  <a:pt x="40" y="247"/>
                </a:cubicBezTo>
                <a:cubicBezTo>
                  <a:pt x="40" y="217"/>
                  <a:pt x="56" y="191"/>
                  <a:pt x="80" y="177"/>
                </a:cubicBezTo>
                <a:cubicBezTo>
                  <a:pt x="92" y="232"/>
                  <a:pt x="136" y="275"/>
                  <a:pt x="191" y="287"/>
                </a:cubicBezTo>
                <a:cubicBezTo>
                  <a:pt x="177" y="311"/>
                  <a:pt x="151" y="327"/>
                  <a:pt x="121" y="327"/>
                </a:cubicBezTo>
                <a:close/>
                <a:moveTo>
                  <a:pt x="122" y="166"/>
                </a:moveTo>
                <a:cubicBezTo>
                  <a:pt x="166" y="166"/>
                  <a:pt x="201" y="202"/>
                  <a:pt x="202" y="245"/>
                </a:cubicBezTo>
                <a:cubicBezTo>
                  <a:pt x="162" y="237"/>
                  <a:pt x="131" y="206"/>
                  <a:pt x="122" y="166"/>
                </a:cubicBezTo>
                <a:close/>
                <a:moveTo>
                  <a:pt x="243" y="245"/>
                </a:moveTo>
                <a:cubicBezTo>
                  <a:pt x="242" y="179"/>
                  <a:pt x="188" y="126"/>
                  <a:pt x="122" y="125"/>
                </a:cubicBezTo>
                <a:cubicBezTo>
                  <a:pt x="132" y="79"/>
                  <a:pt x="173" y="44"/>
                  <a:pt x="222" y="44"/>
                </a:cubicBezTo>
                <a:cubicBezTo>
                  <a:pt x="278" y="44"/>
                  <a:pt x="324" y="89"/>
                  <a:pt x="324" y="145"/>
                </a:cubicBezTo>
                <a:cubicBezTo>
                  <a:pt x="324" y="194"/>
                  <a:pt x="289" y="236"/>
                  <a:pt x="243" y="245"/>
                </a:cubicBezTo>
                <a:close/>
                <a:moveTo>
                  <a:pt x="41" y="86"/>
                </a:moveTo>
                <a:cubicBezTo>
                  <a:pt x="64" y="86"/>
                  <a:pt x="83" y="68"/>
                  <a:pt x="83" y="45"/>
                </a:cubicBezTo>
                <a:cubicBezTo>
                  <a:pt x="83" y="22"/>
                  <a:pt x="64" y="3"/>
                  <a:pt x="41" y="3"/>
                </a:cubicBezTo>
                <a:cubicBezTo>
                  <a:pt x="18" y="3"/>
                  <a:pt x="0" y="22"/>
                  <a:pt x="0" y="45"/>
                </a:cubicBezTo>
                <a:cubicBezTo>
                  <a:pt x="0" y="68"/>
                  <a:pt x="18" y="86"/>
                  <a:pt x="41" y="86"/>
                </a:cubicBezTo>
                <a:close/>
                <a:moveTo>
                  <a:pt x="41" y="22"/>
                </a:moveTo>
                <a:cubicBezTo>
                  <a:pt x="54" y="22"/>
                  <a:pt x="64" y="32"/>
                  <a:pt x="64" y="45"/>
                </a:cubicBezTo>
                <a:cubicBezTo>
                  <a:pt x="64" y="57"/>
                  <a:pt x="54" y="68"/>
                  <a:pt x="41" y="68"/>
                </a:cubicBezTo>
                <a:cubicBezTo>
                  <a:pt x="29" y="68"/>
                  <a:pt x="18" y="57"/>
                  <a:pt x="18" y="45"/>
                </a:cubicBezTo>
                <a:cubicBezTo>
                  <a:pt x="18" y="32"/>
                  <a:pt x="29" y="22"/>
                  <a:pt x="4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目标计划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任意多边形 94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470797" y="2276420"/>
            <a:ext cx="2503595" cy="3398520"/>
          </a:xfrm>
          <a:prstGeom prst="roundRect">
            <a:avLst>
              <a:gd name="adj" fmla="val 8808"/>
            </a:avLst>
          </a:prstGeom>
          <a:solidFill>
            <a:srgbClr val="0552A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36738" y="2276420"/>
            <a:ext cx="2503595" cy="3398520"/>
          </a:xfrm>
          <a:prstGeom prst="roundRect">
            <a:avLst>
              <a:gd name="adj" fmla="val 8808"/>
            </a:avLst>
          </a:prstGeom>
          <a:solidFill>
            <a:srgbClr val="3A1D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002679" y="2276797"/>
            <a:ext cx="2503595" cy="3398520"/>
          </a:xfrm>
          <a:prstGeom prst="roundRect">
            <a:avLst>
              <a:gd name="adj" fmla="val 8808"/>
            </a:avLst>
          </a:prstGeom>
          <a:solidFill>
            <a:srgbClr val="FDA35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03666" y="2276420"/>
            <a:ext cx="2503595" cy="3398520"/>
          </a:xfrm>
          <a:prstGeom prst="roundRect">
            <a:avLst>
              <a:gd name="adj" fmla="val 8808"/>
            </a:avLst>
          </a:prstGeom>
          <a:solidFill>
            <a:srgbClr val="8C011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8755" y="3204158"/>
            <a:ext cx="225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工作概述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18190" y="3911065"/>
            <a:ext cx="430992" cy="4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2748" y="4082366"/>
            <a:ext cx="234305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</a:t>
            </a:r>
            <a:endParaRPr lang="en-US" altLang="zh-CN" sz="11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5886" y="3204158"/>
            <a:ext cx="225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业绩展示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85321" y="3911065"/>
            <a:ext cx="430992" cy="4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49879" y="4082366"/>
            <a:ext cx="234305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</a:t>
            </a:r>
            <a:endParaRPr lang="en-US" altLang="zh-CN" sz="11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3017" y="3204158"/>
            <a:ext cx="225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经验反思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2452" y="3911065"/>
            <a:ext cx="430992" cy="4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17010" y="4082366"/>
            <a:ext cx="234305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</a:t>
            </a:r>
            <a:endParaRPr lang="en-US" altLang="zh-CN" sz="11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0148" y="3204158"/>
            <a:ext cx="225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目标计划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019583" y="3911065"/>
            <a:ext cx="430992" cy="4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84141" y="4082366"/>
            <a:ext cx="234305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</a:t>
            </a:r>
            <a:endParaRPr lang="en-US" altLang="zh-CN" sz="11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47639" y="1053804"/>
            <a:ext cx="1511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016217" y="1891608"/>
            <a:ext cx="0" cy="2590172"/>
          </a:xfrm>
          <a:prstGeom prst="line">
            <a:avLst/>
          </a:prstGeom>
          <a:solidFill>
            <a:srgbClr val="00A39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16217" y="1891608"/>
            <a:ext cx="39436" cy="1183087"/>
          </a:xfrm>
          <a:prstGeom prst="rect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08080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656972" y="3377820"/>
            <a:ext cx="0" cy="2614239"/>
          </a:xfrm>
          <a:prstGeom prst="line">
            <a:avLst/>
          </a:prstGeom>
          <a:solidFill>
            <a:srgbClr val="82B73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flipV="1">
            <a:off x="3656972" y="4813218"/>
            <a:ext cx="39436" cy="1183087"/>
          </a:xfrm>
          <a:prstGeom prst="rect">
            <a:avLst/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08080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297726" y="1891608"/>
            <a:ext cx="0" cy="2590172"/>
          </a:xfrm>
          <a:prstGeom prst="line">
            <a:avLst/>
          </a:prstGeom>
          <a:solidFill>
            <a:srgbClr val="F39C1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7726" y="1891608"/>
            <a:ext cx="39436" cy="1183087"/>
          </a:xfrm>
          <a:prstGeom prst="rect">
            <a:avLst/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08080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8938478" y="3377815"/>
            <a:ext cx="0" cy="2614240"/>
          </a:xfrm>
          <a:prstGeom prst="line">
            <a:avLst/>
          </a:prstGeom>
          <a:solidFill>
            <a:srgbClr val="E2376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flipV="1">
            <a:off x="8938478" y="4813214"/>
            <a:ext cx="39436" cy="1183087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08080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6220" y="3377815"/>
            <a:ext cx="2300360" cy="1114395"/>
          </a:xfrm>
          <a:prstGeom prst="rect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3656973" y="3377815"/>
            <a:ext cx="2300360" cy="1114395"/>
          </a:xfrm>
          <a:prstGeom prst="rect">
            <a:avLst/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97727" y="3377815"/>
            <a:ext cx="2300360" cy="1114395"/>
          </a:xfrm>
          <a:prstGeom prst="rect">
            <a:avLst/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 flipV="1">
            <a:off x="8938481" y="3377815"/>
            <a:ext cx="2300360" cy="1114395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Freeform 1120"/>
          <p:cNvSpPr>
            <a:spLocks noEditPoints="1"/>
          </p:cNvSpPr>
          <p:nvPr/>
        </p:nvSpPr>
        <p:spPr bwMode="auto">
          <a:xfrm>
            <a:off x="7126700" y="3686858"/>
            <a:ext cx="626969" cy="496308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5" name="Group 1271"/>
          <p:cNvGrpSpPr>
            <a:grpSpLocks noChangeAspect="1"/>
          </p:cNvGrpSpPr>
          <p:nvPr/>
        </p:nvGrpSpPr>
        <p:grpSpPr bwMode="auto">
          <a:xfrm>
            <a:off x="1919401" y="3710000"/>
            <a:ext cx="493993" cy="493493"/>
            <a:chOff x="5516" y="3626"/>
            <a:chExt cx="1981" cy="1979"/>
          </a:xfrm>
          <a:solidFill>
            <a:schemeClr val="bg1"/>
          </a:solidFill>
        </p:grpSpPr>
        <p:sp>
          <p:nvSpPr>
            <p:cNvPr id="46" name="Freeform 1273"/>
            <p:cNvSpPr/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1274"/>
            <p:cNvSpPr/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275"/>
            <p:cNvSpPr/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276"/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Group 1036"/>
          <p:cNvGrpSpPr>
            <a:grpSpLocks noChangeAspect="1"/>
          </p:cNvGrpSpPr>
          <p:nvPr/>
        </p:nvGrpSpPr>
        <p:grpSpPr bwMode="auto">
          <a:xfrm>
            <a:off x="9900455" y="3689671"/>
            <a:ext cx="509129" cy="506030"/>
            <a:chOff x="9876" y="-1946"/>
            <a:chExt cx="822" cy="817"/>
          </a:xfrm>
          <a:solidFill>
            <a:schemeClr val="bg1"/>
          </a:solidFill>
        </p:grpSpPr>
        <p:sp>
          <p:nvSpPr>
            <p:cNvPr id="51" name="Freeform 1038"/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1039"/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1040"/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041"/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1042"/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Freeform 1043"/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Freeform 1171"/>
          <p:cNvSpPr/>
          <p:nvPr/>
        </p:nvSpPr>
        <p:spPr bwMode="auto">
          <a:xfrm>
            <a:off x="4486227" y="3722159"/>
            <a:ext cx="641852" cy="481334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1"/>
          <p:cNvSpPr txBox="1">
            <a:spLocks noChangeArrowheads="1"/>
          </p:cNvSpPr>
          <p:nvPr/>
        </p:nvSpPr>
        <p:spPr bwMode="auto">
          <a:xfrm>
            <a:off x="1293486" y="1943794"/>
            <a:ext cx="1179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标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题文字</a:t>
            </a:r>
            <a:endParaRPr lang="en-US" altLang="zh-CN" b="1" dirty="0">
              <a:solidFill>
                <a:srgbClr val="404040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9" name="1"/>
          <p:cNvSpPr txBox="1">
            <a:spLocks noChangeArrowheads="1"/>
          </p:cNvSpPr>
          <p:nvPr/>
        </p:nvSpPr>
        <p:spPr bwMode="auto">
          <a:xfrm>
            <a:off x="1302783" y="2279813"/>
            <a:ext cx="22035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60" name="1"/>
          <p:cNvSpPr txBox="1">
            <a:spLocks noChangeArrowheads="1"/>
          </p:cNvSpPr>
          <p:nvPr/>
        </p:nvSpPr>
        <p:spPr bwMode="auto">
          <a:xfrm>
            <a:off x="3948612" y="4846570"/>
            <a:ext cx="1179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标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题文字</a:t>
            </a:r>
            <a:endParaRPr lang="en-US" altLang="zh-CN" b="1" dirty="0">
              <a:solidFill>
                <a:srgbClr val="404040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1"/>
          <p:cNvSpPr txBox="1">
            <a:spLocks noChangeArrowheads="1"/>
          </p:cNvSpPr>
          <p:nvPr/>
        </p:nvSpPr>
        <p:spPr bwMode="auto">
          <a:xfrm>
            <a:off x="3957909" y="5182589"/>
            <a:ext cx="22035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65" name="1"/>
          <p:cNvSpPr txBox="1">
            <a:spLocks noChangeArrowheads="1"/>
          </p:cNvSpPr>
          <p:nvPr/>
        </p:nvSpPr>
        <p:spPr bwMode="auto">
          <a:xfrm>
            <a:off x="6574994" y="1880289"/>
            <a:ext cx="1179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标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题文字</a:t>
            </a:r>
            <a:endParaRPr lang="en-US" altLang="zh-CN" b="1" dirty="0">
              <a:solidFill>
                <a:srgbClr val="404040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1"/>
          <p:cNvSpPr txBox="1">
            <a:spLocks noChangeArrowheads="1"/>
          </p:cNvSpPr>
          <p:nvPr/>
        </p:nvSpPr>
        <p:spPr bwMode="auto">
          <a:xfrm>
            <a:off x="6584291" y="2216308"/>
            <a:ext cx="22035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67" name="1"/>
          <p:cNvSpPr txBox="1">
            <a:spLocks noChangeArrowheads="1"/>
          </p:cNvSpPr>
          <p:nvPr/>
        </p:nvSpPr>
        <p:spPr bwMode="auto">
          <a:xfrm>
            <a:off x="9230120" y="4783065"/>
            <a:ext cx="1179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标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charset="-122"/>
                <a:sym typeface="Arial" panose="020B0604020202020204" pitchFamily="34" charset="0"/>
              </a:rPr>
              <a:t>题文字</a:t>
            </a:r>
            <a:endParaRPr lang="en-US" altLang="zh-CN" b="1" dirty="0">
              <a:solidFill>
                <a:srgbClr val="404040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1"/>
          <p:cNvSpPr txBox="1">
            <a:spLocks noChangeArrowheads="1"/>
          </p:cNvSpPr>
          <p:nvPr/>
        </p:nvSpPr>
        <p:spPr bwMode="auto">
          <a:xfrm>
            <a:off x="9239417" y="5119084"/>
            <a:ext cx="22035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目标计划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1855694"/>
            <a:ext cx="12192000" cy="3778623"/>
          </a:xfrm>
          <a:prstGeom prst="rect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/>
          <a:srcRect l="26809" r="25371"/>
          <a:stretch>
            <a:fillRect/>
          </a:stretch>
        </p:blipFill>
        <p:spPr>
          <a:xfrm>
            <a:off x="7405680" y="1376616"/>
            <a:ext cx="2909069" cy="3866716"/>
          </a:xfrm>
          <a:prstGeom prst="rect">
            <a:avLst/>
          </a:prstGeom>
        </p:spPr>
      </p:pic>
      <p:pic>
        <p:nvPicPr>
          <p:cNvPr id="33" name="H0006(Black_iPhone6)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8"/>
          <a:stretch>
            <a:fillRect/>
          </a:stretch>
        </p:blipFill>
        <p:spPr bwMode="auto">
          <a:xfrm>
            <a:off x="6364634" y="960007"/>
            <a:ext cx="5036430" cy="589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1" name="Shape 1619"/>
          <p:cNvSpPr/>
          <p:nvPr/>
        </p:nvSpPr>
        <p:spPr bwMode="auto">
          <a:xfrm>
            <a:off x="497475" y="3964480"/>
            <a:ext cx="918227" cy="919163"/>
          </a:xfrm>
          <a:custGeom>
            <a:avLst/>
            <a:gdLst>
              <a:gd name="T0" fmla="*/ 779362 w 19679"/>
              <a:gd name="T1" fmla="*/ 779362 h 19679"/>
              <a:gd name="T2" fmla="*/ 779362 w 19679"/>
              <a:gd name="T3" fmla="*/ 779362 h 19679"/>
              <a:gd name="T4" fmla="*/ 779362 w 19679"/>
              <a:gd name="T5" fmla="*/ 779362 h 19679"/>
              <a:gd name="T6" fmla="*/ 779362 w 19679"/>
              <a:gd name="T7" fmla="*/ 77936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Shape 1645"/>
          <p:cNvSpPr/>
          <p:nvPr/>
        </p:nvSpPr>
        <p:spPr>
          <a:xfrm>
            <a:off x="760358" y="4203962"/>
            <a:ext cx="412781" cy="41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2" h="21600" extrusionOk="0">
                <a:moveTo>
                  <a:pt x="13692" y="8626"/>
                </a:moveTo>
                <a:lnTo>
                  <a:pt x="12040" y="10330"/>
                </a:lnTo>
                <a:cubicBezTo>
                  <a:pt x="12133" y="10461"/>
                  <a:pt x="12223" y="10598"/>
                  <a:pt x="12309" y="10739"/>
                </a:cubicBezTo>
                <a:cubicBezTo>
                  <a:pt x="13857" y="13353"/>
                  <a:pt x="13057" y="16782"/>
                  <a:pt x="10523" y="18381"/>
                </a:cubicBezTo>
                <a:cubicBezTo>
                  <a:pt x="9676" y="18917"/>
                  <a:pt x="8707" y="19199"/>
                  <a:pt x="7721" y="19199"/>
                </a:cubicBezTo>
                <a:cubicBezTo>
                  <a:pt x="5825" y="19199"/>
                  <a:pt x="4105" y="18206"/>
                  <a:pt x="3118" y="16540"/>
                </a:cubicBezTo>
                <a:cubicBezTo>
                  <a:pt x="2367" y="15274"/>
                  <a:pt x="2141" y="13783"/>
                  <a:pt x="2477" y="12337"/>
                </a:cubicBezTo>
                <a:cubicBezTo>
                  <a:pt x="2815" y="10895"/>
                  <a:pt x="3674" y="9673"/>
                  <a:pt x="4902" y="8899"/>
                </a:cubicBezTo>
                <a:cubicBezTo>
                  <a:pt x="5751" y="8364"/>
                  <a:pt x="6720" y="8081"/>
                  <a:pt x="7707" y="8081"/>
                </a:cubicBezTo>
                <a:cubicBezTo>
                  <a:pt x="8723" y="8081"/>
                  <a:pt x="9686" y="8368"/>
                  <a:pt x="10517" y="8891"/>
                </a:cubicBezTo>
                <a:lnTo>
                  <a:pt x="9430" y="10070"/>
                </a:lnTo>
                <a:cubicBezTo>
                  <a:pt x="8906" y="9801"/>
                  <a:pt x="8322" y="9649"/>
                  <a:pt x="7711" y="9649"/>
                </a:cubicBezTo>
                <a:cubicBezTo>
                  <a:pt x="7000" y="9649"/>
                  <a:pt x="6303" y="9853"/>
                  <a:pt x="5695" y="10236"/>
                </a:cubicBezTo>
                <a:cubicBezTo>
                  <a:pt x="3875" y="11384"/>
                  <a:pt x="3302" y="13845"/>
                  <a:pt x="4414" y="15722"/>
                </a:cubicBezTo>
                <a:cubicBezTo>
                  <a:pt x="5123" y="16918"/>
                  <a:pt x="6358" y="17632"/>
                  <a:pt x="7715" y="17632"/>
                </a:cubicBezTo>
                <a:cubicBezTo>
                  <a:pt x="8425" y="17632"/>
                  <a:pt x="9122" y="17428"/>
                  <a:pt x="9730" y="17045"/>
                </a:cubicBezTo>
                <a:cubicBezTo>
                  <a:pt x="10611" y="16490"/>
                  <a:pt x="11230" y="15614"/>
                  <a:pt x="11471" y="14577"/>
                </a:cubicBezTo>
                <a:cubicBezTo>
                  <a:pt x="11713" y="13538"/>
                  <a:pt x="11550" y="12468"/>
                  <a:pt x="11010" y="11560"/>
                </a:cubicBezTo>
                <a:cubicBezTo>
                  <a:pt x="10991" y="11525"/>
                  <a:pt x="10967" y="11494"/>
                  <a:pt x="10946" y="11460"/>
                </a:cubicBezTo>
                <a:lnTo>
                  <a:pt x="8192" y="14304"/>
                </a:lnTo>
                <a:cubicBezTo>
                  <a:pt x="8116" y="14383"/>
                  <a:pt x="8016" y="14422"/>
                  <a:pt x="7917" y="14422"/>
                </a:cubicBezTo>
                <a:cubicBezTo>
                  <a:pt x="7819" y="14422"/>
                  <a:pt x="7718" y="14383"/>
                  <a:pt x="7644" y="14304"/>
                </a:cubicBezTo>
                <a:cubicBezTo>
                  <a:pt x="7490" y="14146"/>
                  <a:pt x="7490" y="13895"/>
                  <a:pt x="7644" y="13739"/>
                </a:cubicBezTo>
                <a:lnTo>
                  <a:pt x="17851" y="3203"/>
                </a:lnTo>
                <a:lnTo>
                  <a:pt x="17079" y="2942"/>
                </a:lnTo>
                <a:lnTo>
                  <a:pt x="15933" y="0"/>
                </a:lnTo>
                <a:lnTo>
                  <a:pt x="11871" y="4408"/>
                </a:lnTo>
                <a:lnTo>
                  <a:pt x="12605" y="6622"/>
                </a:lnTo>
                <a:lnTo>
                  <a:pt x="12142" y="7125"/>
                </a:lnTo>
                <a:cubicBezTo>
                  <a:pt x="10838" y="6182"/>
                  <a:pt x="9285" y="5680"/>
                  <a:pt x="7706" y="5680"/>
                </a:cubicBezTo>
                <a:cubicBezTo>
                  <a:pt x="6334" y="5680"/>
                  <a:pt x="4945" y="6058"/>
                  <a:pt x="3690" y="6850"/>
                </a:cubicBezTo>
                <a:cubicBezTo>
                  <a:pt x="56" y="9143"/>
                  <a:pt x="-1088" y="14042"/>
                  <a:pt x="1135" y="17791"/>
                </a:cubicBezTo>
                <a:cubicBezTo>
                  <a:pt x="2588" y="20245"/>
                  <a:pt x="5125" y="21600"/>
                  <a:pt x="7722" y="21600"/>
                </a:cubicBezTo>
                <a:cubicBezTo>
                  <a:pt x="9093" y="21600"/>
                  <a:pt x="10482" y="21221"/>
                  <a:pt x="11738" y="20430"/>
                </a:cubicBezTo>
                <a:cubicBezTo>
                  <a:pt x="15371" y="18135"/>
                  <a:pt x="16514" y="13237"/>
                  <a:pt x="14292" y="9487"/>
                </a:cubicBezTo>
                <a:cubicBezTo>
                  <a:pt x="14111" y="9179"/>
                  <a:pt x="13906" y="8898"/>
                  <a:pt x="13692" y="8626"/>
                </a:cubicBezTo>
                <a:moveTo>
                  <a:pt x="18676" y="3481"/>
                </a:moveTo>
                <a:lnTo>
                  <a:pt x="14381" y="7915"/>
                </a:lnTo>
                <a:lnTo>
                  <a:pt x="16451" y="8512"/>
                </a:lnTo>
                <a:lnTo>
                  <a:pt x="20512" y="4103"/>
                </a:lnTo>
                <a:lnTo>
                  <a:pt x="18676" y="34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Shape 1627"/>
          <p:cNvSpPr/>
          <p:nvPr/>
        </p:nvSpPr>
        <p:spPr bwMode="auto">
          <a:xfrm>
            <a:off x="496539" y="2587582"/>
            <a:ext cx="919163" cy="919163"/>
          </a:xfrm>
          <a:custGeom>
            <a:avLst/>
            <a:gdLst>
              <a:gd name="T0" fmla="*/ 779362 w 19679"/>
              <a:gd name="T1" fmla="*/ 779362 h 19679"/>
              <a:gd name="T2" fmla="*/ 779362 w 19679"/>
              <a:gd name="T3" fmla="*/ 779362 h 19679"/>
              <a:gd name="T4" fmla="*/ 779362 w 19679"/>
              <a:gd name="T5" fmla="*/ 779362 h 19679"/>
              <a:gd name="T6" fmla="*/ 779362 w 19679"/>
              <a:gd name="T7" fmla="*/ 77936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4" name="Group 1649"/>
          <p:cNvGrpSpPr/>
          <p:nvPr/>
        </p:nvGrpSpPr>
        <p:grpSpPr bwMode="auto">
          <a:xfrm>
            <a:off x="786566" y="2874801"/>
            <a:ext cx="360365" cy="365980"/>
            <a:chOff x="0" y="0"/>
            <a:chExt cx="611749" cy="6198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Shape 1647"/>
            <p:cNvSpPr/>
            <p:nvPr/>
          </p:nvSpPr>
          <p:spPr>
            <a:xfrm>
              <a:off x="42902" y="283779"/>
              <a:ext cx="522766" cy="33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6" name="Shape 1648"/>
            <p:cNvSpPr/>
            <p:nvPr/>
          </p:nvSpPr>
          <p:spPr>
            <a:xfrm>
              <a:off x="0" y="0"/>
              <a:ext cx="611749" cy="41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5023" y="21600"/>
                  </a:lnTo>
                  <a:lnTo>
                    <a:pt x="6823" y="18190"/>
                  </a:lnTo>
                  <a:lnTo>
                    <a:pt x="2314" y="18190"/>
                  </a:lnTo>
                  <a:lnTo>
                    <a:pt x="2314" y="3410"/>
                  </a:lnTo>
                  <a:lnTo>
                    <a:pt x="19286" y="3410"/>
                  </a:lnTo>
                  <a:lnTo>
                    <a:pt x="19286" y="18190"/>
                  </a:lnTo>
                  <a:lnTo>
                    <a:pt x="14777" y="18190"/>
                  </a:lnTo>
                  <a:lnTo>
                    <a:pt x="16577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1649530" y="2896658"/>
            <a:ext cx="4469620" cy="6136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单击此处可编辑内容，单击此处可编辑内容。单击添加项目内容。骆可可，色彩纷呈，潮流时尚。单击此处可编辑内容。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34172" y="2567685"/>
            <a:ext cx="2422838" cy="3627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49530" y="4247424"/>
            <a:ext cx="4469620" cy="6136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单击此处可编辑内容，单击此处可编辑内容。单击添加项目内容。骆可可，色彩纷呈，潮流时尚。单击此处可编辑内容。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34172" y="3918451"/>
            <a:ext cx="2422838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标题文字添加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目标计划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76796" y="3411280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108190" y="4222516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PA_文本框 2"/>
          <p:cNvSpPr txBox="1"/>
          <p:nvPr>
            <p:custDataLst>
              <p:tags r:id="rId2"/>
            </p:custDataLst>
          </p:nvPr>
        </p:nvSpPr>
        <p:spPr>
          <a:xfrm>
            <a:off x="2629959" y="2421219"/>
            <a:ext cx="6951374" cy="9023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8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汇报完毕  感谢观看</a:t>
            </a:r>
            <a:endParaRPr lang="en-US" sz="48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05053" y="4247886"/>
            <a:ext cx="16209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人：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骆可可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76796" y="3335144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108190" y="4115900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PA_文本框 2"/>
          <p:cNvSpPr txBox="1"/>
          <p:nvPr>
            <p:custDataLst>
              <p:tags r:id="rId2"/>
            </p:custDataLst>
          </p:nvPr>
        </p:nvSpPr>
        <p:spPr>
          <a:xfrm>
            <a:off x="3941113" y="2493711"/>
            <a:ext cx="4305698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0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年度工作概述</a:t>
            </a:r>
            <a:endParaRPr lang="en-US" sz="4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6528" y="4141270"/>
            <a:ext cx="120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PART.01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12196421" cy="3854370"/>
          </a:xfrm>
          <a:prstGeom prst="rect">
            <a:avLst/>
          </a:prstGeom>
          <a:blipFill dpi="0" rotWithShape="1">
            <a:blip r:embed="rId1"/>
            <a:srcRect/>
            <a:stretch>
              <a:fillRect t="-45000" b="-3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273" y="1585732"/>
            <a:ext cx="3796497" cy="4479402"/>
          </a:xfrm>
          <a:prstGeom prst="rect">
            <a:avLst/>
          </a:prstGeom>
          <a:solidFill>
            <a:srgbClr val="8C011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0967" y="2334388"/>
            <a:ext cx="14205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目标计划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1504570" y="2864445"/>
            <a:ext cx="28359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6145" y="5155931"/>
            <a:ext cx="422569" cy="422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644483" y="5242291"/>
            <a:ext cx="186684" cy="248450"/>
          </a:xfrm>
          <a:prstGeom prst="chevron">
            <a:avLst>
              <a:gd name="adj" fmla="val 57649"/>
            </a:avLst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570561" y="3429000"/>
            <a:ext cx="856527" cy="856527"/>
          </a:xfrm>
          <a:prstGeom prst="ellipse">
            <a:avLst/>
          </a:prstGeom>
          <a:solidFill>
            <a:srgbClr val="0552A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475806" y="3429000"/>
            <a:ext cx="856527" cy="856527"/>
          </a:xfrm>
          <a:prstGeom prst="ellipse">
            <a:avLst/>
          </a:prstGeom>
          <a:solidFill>
            <a:srgbClr val="0552A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specialist-user_80886"/>
          <p:cNvSpPr>
            <a:spLocks noChangeAspect="1"/>
          </p:cNvSpPr>
          <p:nvPr/>
        </p:nvSpPr>
        <p:spPr bwMode="auto">
          <a:xfrm>
            <a:off x="6805251" y="3615391"/>
            <a:ext cx="398189" cy="462931"/>
          </a:xfrm>
          <a:custGeom>
            <a:avLst/>
            <a:gdLst>
              <a:gd name="connsiteX0" fmla="*/ 327615 w 521993"/>
              <a:gd name="connsiteY0" fmla="*/ 466652 h 606863"/>
              <a:gd name="connsiteX1" fmla="*/ 327615 w 521993"/>
              <a:gd name="connsiteY1" fmla="*/ 490607 h 606863"/>
              <a:gd name="connsiteX2" fmla="*/ 372201 w 521993"/>
              <a:gd name="connsiteY2" fmla="*/ 504537 h 606863"/>
              <a:gd name="connsiteX3" fmla="*/ 416917 w 521993"/>
              <a:gd name="connsiteY3" fmla="*/ 490607 h 606863"/>
              <a:gd name="connsiteX4" fmla="*/ 416917 w 521993"/>
              <a:gd name="connsiteY4" fmla="*/ 466652 h 606863"/>
              <a:gd name="connsiteX5" fmla="*/ 173129 w 521993"/>
              <a:gd name="connsiteY5" fmla="*/ 327483 h 606863"/>
              <a:gd name="connsiteX6" fmla="*/ 183819 w 521993"/>
              <a:gd name="connsiteY6" fmla="*/ 328394 h 606863"/>
              <a:gd name="connsiteX7" fmla="*/ 235315 w 521993"/>
              <a:gd name="connsiteY7" fmla="*/ 353260 h 606863"/>
              <a:gd name="connsiteX8" fmla="*/ 242355 w 521993"/>
              <a:gd name="connsiteY8" fmla="*/ 359379 h 606863"/>
              <a:gd name="connsiteX9" fmla="*/ 260997 w 521993"/>
              <a:gd name="connsiteY9" fmla="*/ 408459 h 606863"/>
              <a:gd name="connsiteX10" fmla="*/ 279640 w 521993"/>
              <a:gd name="connsiteY10" fmla="*/ 359379 h 606863"/>
              <a:gd name="connsiteX11" fmla="*/ 286680 w 521993"/>
              <a:gd name="connsiteY11" fmla="*/ 353260 h 606863"/>
              <a:gd name="connsiteX12" fmla="*/ 338175 w 521993"/>
              <a:gd name="connsiteY12" fmla="*/ 328394 h 606863"/>
              <a:gd name="connsiteX13" fmla="*/ 348865 w 521993"/>
              <a:gd name="connsiteY13" fmla="*/ 327483 h 606863"/>
              <a:gd name="connsiteX14" fmla="*/ 349387 w 521993"/>
              <a:gd name="connsiteY14" fmla="*/ 327743 h 606863"/>
              <a:gd name="connsiteX15" fmla="*/ 470368 w 521993"/>
              <a:gd name="connsiteY15" fmla="*/ 395440 h 606863"/>
              <a:gd name="connsiteX16" fmla="*/ 521863 w 521993"/>
              <a:gd name="connsiteY16" fmla="*/ 517816 h 606863"/>
              <a:gd name="connsiteX17" fmla="*/ 521472 w 521993"/>
              <a:gd name="connsiteY17" fmla="*/ 522633 h 606863"/>
              <a:gd name="connsiteX18" fmla="*/ 260997 w 521993"/>
              <a:gd name="connsiteY18" fmla="*/ 606863 h 606863"/>
              <a:gd name="connsiteX19" fmla="*/ 522 w 521993"/>
              <a:gd name="connsiteY19" fmla="*/ 522633 h 606863"/>
              <a:gd name="connsiteX20" fmla="*/ 131 w 521993"/>
              <a:gd name="connsiteY20" fmla="*/ 517816 h 606863"/>
              <a:gd name="connsiteX21" fmla="*/ 51757 w 521993"/>
              <a:gd name="connsiteY21" fmla="*/ 395440 h 606863"/>
              <a:gd name="connsiteX22" fmla="*/ 173129 w 521993"/>
              <a:gd name="connsiteY22" fmla="*/ 327483 h 606863"/>
              <a:gd name="connsiteX23" fmla="*/ 218629 w 521993"/>
              <a:gd name="connsiteY23" fmla="*/ 102451 h 606863"/>
              <a:gd name="connsiteX24" fmla="*/ 141455 w 521993"/>
              <a:gd name="connsiteY24" fmla="*/ 142547 h 606863"/>
              <a:gd name="connsiteX25" fmla="*/ 140933 w 521993"/>
              <a:gd name="connsiteY25" fmla="*/ 171186 h 606863"/>
              <a:gd name="connsiteX26" fmla="*/ 188907 w 521993"/>
              <a:gd name="connsiteY26" fmla="*/ 287046 h 606863"/>
              <a:gd name="connsiteX27" fmla="*/ 260997 w 521993"/>
              <a:gd name="connsiteY27" fmla="*/ 321805 h 606863"/>
              <a:gd name="connsiteX28" fmla="*/ 333088 w 521993"/>
              <a:gd name="connsiteY28" fmla="*/ 287046 h 606863"/>
              <a:gd name="connsiteX29" fmla="*/ 381061 w 521993"/>
              <a:gd name="connsiteY29" fmla="*/ 171186 h 606863"/>
              <a:gd name="connsiteX30" fmla="*/ 380409 w 521993"/>
              <a:gd name="connsiteY30" fmla="*/ 139032 h 606863"/>
              <a:gd name="connsiteX31" fmla="*/ 218629 w 521993"/>
              <a:gd name="connsiteY31" fmla="*/ 102451 h 606863"/>
              <a:gd name="connsiteX32" fmla="*/ 260997 w 521993"/>
              <a:gd name="connsiteY32" fmla="*/ 0 h 606863"/>
              <a:gd name="connsiteX33" fmla="*/ 401528 w 521993"/>
              <a:gd name="connsiteY33" fmla="*/ 171186 h 606863"/>
              <a:gd name="connsiteX34" fmla="*/ 260997 w 521993"/>
              <a:gd name="connsiteY34" fmla="*/ 342243 h 606863"/>
              <a:gd name="connsiteX35" fmla="*/ 120466 w 521993"/>
              <a:gd name="connsiteY35" fmla="*/ 171186 h 606863"/>
              <a:gd name="connsiteX36" fmla="*/ 260997 w 521993"/>
              <a:gd name="connsiteY36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1993" h="606863">
                <a:moveTo>
                  <a:pt x="327615" y="466652"/>
                </a:moveTo>
                <a:lnTo>
                  <a:pt x="327615" y="490607"/>
                </a:lnTo>
                <a:lnTo>
                  <a:pt x="372201" y="504537"/>
                </a:lnTo>
                <a:lnTo>
                  <a:pt x="416917" y="490607"/>
                </a:lnTo>
                <a:lnTo>
                  <a:pt x="416917" y="466652"/>
                </a:lnTo>
                <a:close/>
                <a:moveTo>
                  <a:pt x="173129" y="327483"/>
                </a:moveTo>
                <a:cubicBezTo>
                  <a:pt x="176649" y="325660"/>
                  <a:pt x="180821" y="326051"/>
                  <a:pt x="183819" y="328394"/>
                </a:cubicBezTo>
                <a:cubicBezTo>
                  <a:pt x="199724" y="340762"/>
                  <a:pt x="216933" y="349224"/>
                  <a:pt x="235315" y="353260"/>
                </a:cubicBezTo>
                <a:cubicBezTo>
                  <a:pt x="238574" y="353911"/>
                  <a:pt x="241181" y="356254"/>
                  <a:pt x="242355" y="359379"/>
                </a:cubicBezTo>
                <a:lnTo>
                  <a:pt x="260997" y="408459"/>
                </a:lnTo>
                <a:lnTo>
                  <a:pt x="279640" y="359379"/>
                </a:lnTo>
                <a:cubicBezTo>
                  <a:pt x="280813" y="356254"/>
                  <a:pt x="283551" y="353911"/>
                  <a:pt x="286680" y="353260"/>
                </a:cubicBezTo>
                <a:cubicBezTo>
                  <a:pt x="305062" y="349224"/>
                  <a:pt x="322401" y="340762"/>
                  <a:pt x="338175" y="328394"/>
                </a:cubicBezTo>
                <a:cubicBezTo>
                  <a:pt x="341174" y="326051"/>
                  <a:pt x="345476" y="325660"/>
                  <a:pt x="348865" y="327483"/>
                </a:cubicBezTo>
                <a:lnTo>
                  <a:pt x="349387" y="327743"/>
                </a:lnTo>
                <a:cubicBezTo>
                  <a:pt x="379502" y="343886"/>
                  <a:pt x="450161" y="381510"/>
                  <a:pt x="470368" y="395440"/>
                </a:cubicBezTo>
                <a:cubicBezTo>
                  <a:pt x="499962" y="415880"/>
                  <a:pt x="514693" y="473162"/>
                  <a:pt x="521863" y="517816"/>
                </a:cubicBezTo>
                <a:cubicBezTo>
                  <a:pt x="522124" y="519378"/>
                  <a:pt x="521994" y="521070"/>
                  <a:pt x="521472" y="522633"/>
                </a:cubicBezTo>
                <a:cubicBezTo>
                  <a:pt x="520299" y="526017"/>
                  <a:pt x="489011" y="606863"/>
                  <a:pt x="260997" y="606863"/>
                </a:cubicBezTo>
                <a:cubicBezTo>
                  <a:pt x="33114" y="606863"/>
                  <a:pt x="1826" y="526017"/>
                  <a:pt x="522" y="522633"/>
                </a:cubicBezTo>
                <a:cubicBezTo>
                  <a:pt x="1" y="521070"/>
                  <a:pt x="-130" y="519378"/>
                  <a:pt x="131" y="517816"/>
                </a:cubicBezTo>
                <a:cubicBezTo>
                  <a:pt x="2738" y="501412"/>
                  <a:pt x="17731" y="418353"/>
                  <a:pt x="51757" y="395440"/>
                </a:cubicBezTo>
                <a:cubicBezTo>
                  <a:pt x="71964" y="381771"/>
                  <a:pt x="143405" y="343366"/>
                  <a:pt x="173129" y="327483"/>
                </a:cubicBezTo>
                <a:close/>
                <a:moveTo>
                  <a:pt x="218629" y="102451"/>
                </a:moveTo>
                <a:cubicBezTo>
                  <a:pt x="172742" y="101540"/>
                  <a:pt x="151362" y="123540"/>
                  <a:pt x="141455" y="142547"/>
                </a:cubicBezTo>
                <a:cubicBezTo>
                  <a:pt x="141064" y="152050"/>
                  <a:pt x="140933" y="161553"/>
                  <a:pt x="140933" y="171186"/>
                </a:cubicBezTo>
                <a:cubicBezTo>
                  <a:pt x="140933" y="230158"/>
                  <a:pt x="167006" y="266738"/>
                  <a:pt x="188907" y="287046"/>
                </a:cubicBezTo>
                <a:cubicBezTo>
                  <a:pt x="216544" y="312562"/>
                  <a:pt x="247179" y="321805"/>
                  <a:pt x="260997" y="321805"/>
                </a:cubicBezTo>
                <a:cubicBezTo>
                  <a:pt x="274816" y="321805"/>
                  <a:pt x="305451" y="312562"/>
                  <a:pt x="333088" y="287046"/>
                </a:cubicBezTo>
                <a:cubicBezTo>
                  <a:pt x="354989" y="266738"/>
                  <a:pt x="381061" y="230158"/>
                  <a:pt x="381061" y="171186"/>
                </a:cubicBezTo>
                <a:cubicBezTo>
                  <a:pt x="381061" y="160381"/>
                  <a:pt x="380931" y="149576"/>
                  <a:pt x="380409" y="139032"/>
                </a:cubicBezTo>
                <a:cubicBezTo>
                  <a:pt x="246006" y="168713"/>
                  <a:pt x="218629" y="102451"/>
                  <a:pt x="218629" y="102451"/>
                </a:cubicBezTo>
                <a:close/>
                <a:moveTo>
                  <a:pt x="260997" y="0"/>
                </a:moveTo>
                <a:cubicBezTo>
                  <a:pt x="388753" y="0"/>
                  <a:pt x="401528" y="76676"/>
                  <a:pt x="401528" y="171186"/>
                </a:cubicBezTo>
                <a:cubicBezTo>
                  <a:pt x="401528" y="291863"/>
                  <a:pt x="302974" y="342243"/>
                  <a:pt x="260997" y="342243"/>
                </a:cubicBezTo>
                <a:cubicBezTo>
                  <a:pt x="219020" y="342243"/>
                  <a:pt x="120466" y="291863"/>
                  <a:pt x="120466" y="171186"/>
                </a:cubicBezTo>
                <a:cubicBezTo>
                  <a:pt x="120466" y="76676"/>
                  <a:pt x="133242" y="0"/>
                  <a:pt x="2609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heart-shape-rounded-edges-variant-with-white-details_31414"/>
          <p:cNvSpPr>
            <a:spLocks noChangeAspect="1"/>
          </p:cNvSpPr>
          <p:nvPr/>
        </p:nvSpPr>
        <p:spPr bwMode="auto">
          <a:xfrm>
            <a:off x="9682832" y="3687779"/>
            <a:ext cx="462931" cy="383193"/>
          </a:xfrm>
          <a:custGeom>
            <a:avLst/>
            <a:gdLst>
              <a:gd name="T0" fmla="*/ 1914 w 2241"/>
              <a:gd name="T1" fmla="*/ 76 h 1858"/>
              <a:gd name="T2" fmla="*/ 1608 w 2241"/>
              <a:gd name="T3" fmla="*/ 0 h 1858"/>
              <a:gd name="T4" fmla="*/ 1121 w 2241"/>
              <a:gd name="T5" fmla="*/ 220 h 1858"/>
              <a:gd name="T6" fmla="*/ 633 w 2241"/>
              <a:gd name="T7" fmla="*/ 0 h 1858"/>
              <a:gd name="T8" fmla="*/ 327 w 2241"/>
              <a:gd name="T9" fmla="*/ 76 h 1858"/>
              <a:gd name="T10" fmla="*/ 0 w 2241"/>
              <a:gd name="T11" fmla="*/ 608 h 1858"/>
              <a:gd name="T12" fmla="*/ 31 w 2241"/>
              <a:gd name="T13" fmla="*/ 796 h 1858"/>
              <a:gd name="T14" fmla="*/ 1121 w 2241"/>
              <a:gd name="T15" fmla="*/ 1858 h 1858"/>
              <a:gd name="T16" fmla="*/ 2210 w 2241"/>
              <a:gd name="T17" fmla="*/ 796 h 1858"/>
              <a:gd name="T18" fmla="*/ 2241 w 2241"/>
              <a:gd name="T19" fmla="*/ 608 h 1858"/>
              <a:gd name="T20" fmla="*/ 1914 w 2241"/>
              <a:gd name="T21" fmla="*/ 76 h 1858"/>
              <a:gd name="T22" fmla="*/ 2037 w 2241"/>
              <a:gd name="T23" fmla="*/ 743 h 1858"/>
              <a:gd name="T24" fmla="*/ 1997 w 2241"/>
              <a:gd name="T25" fmla="*/ 771 h 1858"/>
              <a:gd name="T26" fmla="*/ 1983 w 2241"/>
              <a:gd name="T27" fmla="*/ 770 h 1858"/>
              <a:gd name="T28" fmla="*/ 1957 w 2241"/>
              <a:gd name="T29" fmla="*/ 715 h 1858"/>
              <a:gd name="T30" fmla="*/ 1975 w 2241"/>
              <a:gd name="T31" fmla="*/ 608 h 1858"/>
              <a:gd name="T32" fmla="*/ 1786 w 2241"/>
              <a:gd name="T33" fmla="*/ 302 h 1858"/>
              <a:gd name="T34" fmla="*/ 1608 w 2241"/>
              <a:gd name="T35" fmla="*/ 257 h 1858"/>
              <a:gd name="T36" fmla="*/ 1566 w 2241"/>
              <a:gd name="T37" fmla="*/ 215 h 1858"/>
              <a:gd name="T38" fmla="*/ 1608 w 2241"/>
              <a:gd name="T39" fmla="*/ 172 h 1858"/>
              <a:gd name="T40" fmla="*/ 1826 w 2241"/>
              <a:gd name="T41" fmla="*/ 227 h 1858"/>
              <a:gd name="T42" fmla="*/ 2060 w 2241"/>
              <a:gd name="T43" fmla="*/ 608 h 1858"/>
              <a:gd name="T44" fmla="*/ 2037 w 2241"/>
              <a:gd name="T45" fmla="*/ 743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1" h="1858">
                <a:moveTo>
                  <a:pt x="1914" y="76"/>
                </a:moveTo>
                <a:cubicBezTo>
                  <a:pt x="1823" y="27"/>
                  <a:pt x="1719" y="0"/>
                  <a:pt x="1608" y="0"/>
                </a:cubicBezTo>
                <a:cubicBezTo>
                  <a:pt x="1413" y="0"/>
                  <a:pt x="1237" y="86"/>
                  <a:pt x="1121" y="220"/>
                </a:cubicBezTo>
                <a:cubicBezTo>
                  <a:pt x="1004" y="86"/>
                  <a:pt x="829" y="0"/>
                  <a:pt x="633" y="0"/>
                </a:cubicBezTo>
                <a:cubicBezTo>
                  <a:pt x="522" y="0"/>
                  <a:pt x="418" y="27"/>
                  <a:pt x="327" y="76"/>
                </a:cubicBezTo>
                <a:cubicBezTo>
                  <a:pt x="132" y="179"/>
                  <a:pt x="0" y="378"/>
                  <a:pt x="0" y="608"/>
                </a:cubicBezTo>
                <a:cubicBezTo>
                  <a:pt x="0" y="674"/>
                  <a:pt x="11" y="737"/>
                  <a:pt x="31" y="796"/>
                </a:cubicBezTo>
                <a:cubicBezTo>
                  <a:pt x="140" y="1266"/>
                  <a:pt x="833" y="1858"/>
                  <a:pt x="1121" y="1858"/>
                </a:cubicBezTo>
                <a:cubicBezTo>
                  <a:pt x="1401" y="1858"/>
                  <a:pt x="2101" y="1266"/>
                  <a:pt x="2210" y="796"/>
                </a:cubicBezTo>
                <a:cubicBezTo>
                  <a:pt x="2230" y="737"/>
                  <a:pt x="2241" y="674"/>
                  <a:pt x="2241" y="608"/>
                </a:cubicBezTo>
                <a:cubicBezTo>
                  <a:pt x="2241" y="378"/>
                  <a:pt x="2109" y="179"/>
                  <a:pt x="1914" y="76"/>
                </a:cubicBezTo>
                <a:close/>
                <a:moveTo>
                  <a:pt x="2037" y="743"/>
                </a:moveTo>
                <a:cubicBezTo>
                  <a:pt x="2031" y="760"/>
                  <a:pt x="2015" y="771"/>
                  <a:pt x="1997" y="771"/>
                </a:cubicBezTo>
                <a:cubicBezTo>
                  <a:pt x="1992" y="771"/>
                  <a:pt x="1988" y="771"/>
                  <a:pt x="1983" y="770"/>
                </a:cubicBezTo>
                <a:cubicBezTo>
                  <a:pt x="1961" y="762"/>
                  <a:pt x="1949" y="738"/>
                  <a:pt x="1957" y="715"/>
                </a:cubicBezTo>
                <a:cubicBezTo>
                  <a:pt x="1969" y="679"/>
                  <a:pt x="1975" y="644"/>
                  <a:pt x="1975" y="608"/>
                </a:cubicBezTo>
                <a:cubicBezTo>
                  <a:pt x="1975" y="481"/>
                  <a:pt x="1902" y="363"/>
                  <a:pt x="1786" y="302"/>
                </a:cubicBezTo>
                <a:cubicBezTo>
                  <a:pt x="1731" y="272"/>
                  <a:pt x="1671" y="257"/>
                  <a:pt x="1608" y="257"/>
                </a:cubicBezTo>
                <a:cubicBezTo>
                  <a:pt x="1584" y="257"/>
                  <a:pt x="1566" y="239"/>
                  <a:pt x="1566" y="215"/>
                </a:cubicBezTo>
                <a:cubicBezTo>
                  <a:pt x="1566" y="191"/>
                  <a:pt x="1584" y="172"/>
                  <a:pt x="1608" y="172"/>
                </a:cubicBezTo>
                <a:cubicBezTo>
                  <a:pt x="1685" y="172"/>
                  <a:pt x="1758" y="191"/>
                  <a:pt x="1826" y="227"/>
                </a:cubicBezTo>
                <a:cubicBezTo>
                  <a:pt x="1970" y="303"/>
                  <a:pt x="2060" y="449"/>
                  <a:pt x="2060" y="608"/>
                </a:cubicBezTo>
                <a:cubicBezTo>
                  <a:pt x="2060" y="653"/>
                  <a:pt x="2053" y="699"/>
                  <a:pt x="2037" y="7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1"/>
          <p:cNvSpPr txBox="1">
            <a:spLocks noChangeArrowheads="1"/>
          </p:cNvSpPr>
          <p:nvPr/>
        </p:nvSpPr>
        <p:spPr bwMode="auto">
          <a:xfrm flipH="1">
            <a:off x="6511723" y="4560369"/>
            <a:ext cx="9880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 flipH="1">
            <a:off x="5946126" y="4980077"/>
            <a:ext cx="2135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1"/>
          <p:cNvSpPr txBox="1">
            <a:spLocks noChangeArrowheads="1"/>
          </p:cNvSpPr>
          <p:nvPr/>
        </p:nvSpPr>
        <p:spPr bwMode="auto">
          <a:xfrm flipH="1">
            <a:off x="9446343" y="4560369"/>
            <a:ext cx="9880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1"/>
          <p:cNvSpPr txBox="1">
            <a:spLocks noChangeArrowheads="1"/>
          </p:cNvSpPr>
          <p:nvPr/>
        </p:nvSpPr>
        <p:spPr bwMode="auto">
          <a:xfrm flipH="1">
            <a:off x="8880746" y="4980077"/>
            <a:ext cx="2135810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43875" y="1671804"/>
            <a:ext cx="5122610" cy="4522790"/>
          </a:xfrm>
          <a:prstGeom prst="rect">
            <a:avLst/>
          </a:prstGeom>
          <a:blipFill>
            <a:blip r:embed="rId1"/>
            <a:stretch>
              <a:fillRect l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8171" y="1678431"/>
            <a:ext cx="2707399" cy="2202977"/>
          </a:xfrm>
          <a:prstGeom prst="rect">
            <a:avLst/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8171" y="4002675"/>
            <a:ext cx="2707399" cy="2202977"/>
          </a:xfrm>
          <a:prstGeom prst="rect">
            <a:avLst/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1"/>
          <p:cNvSpPr txBox="1">
            <a:spLocks noChangeArrowheads="1"/>
          </p:cNvSpPr>
          <p:nvPr/>
        </p:nvSpPr>
        <p:spPr bwMode="auto">
          <a:xfrm>
            <a:off x="1271464" y="2308932"/>
            <a:ext cx="1548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1"/>
          <p:cNvSpPr txBox="1">
            <a:spLocks noChangeArrowheads="1"/>
          </p:cNvSpPr>
          <p:nvPr/>
        </p:nvSpPr>
        <p:spPr bwMode="auto">
          <a:xfrm>
            <a:off x="1085220" y="2634655"/>
            <a:ext cx="19780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0" name="1"/>
          <p:cNvSpPr txBox="1">
            <a:spLocks noChangeArrowheads="1"/>
          </p:cNvSpPr>
          <p:nvPr/>
        </p:nvSpPr>
        <p:spPr bwMode="auto">
          <a:xfrm>
            <a:off x="1271464" y="4564483"/>
            <a:ext cx="1548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1"/>
          <p:cNvSpPr txBox="1">
            <a:spLocks noChangeArrowheads="1"/>
          </p:cNvSpPr>
          <p:nvPr/>
        </p:nvSpPr>
        <p:spPr bwMode="auto">
          <a:xfrm>
            <a:off x="1085220" y="4890206"/>
            <a:ext cx="19780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794790" y="1671804"/>
            <a:ext cx="2707399" cy="2202977"/>
          </a:xfrm>
          <a:prstGeom prst="rect">
            <a:avLst/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794790" y="3996047"/>
            <a:ext cx="2707399" cy="2202977"/>
          </a:xfrm>
          <a:prstGeom prst="rect">
            <a:avLst/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1"/>
          <p:cNvSpPr txBox="1">
            <a:spLocks noChangeArrowheads="1"/>
          </p:cNvSpPr>
          <p:nvPr/>
        </p:nvSpPr>
        <p:spPr bwMode="auto">
          <a:xfrm>
            <a:off x="9358083" y="2302305"/>
            <a:ext cx="1548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1"/>
          <p:cNvSpPr txBox="1">
            <a:spLocks noChangeArrowheads="1"/>
          </p:cNvSpPr>
          <p:nvPr/>
        </p:nvSpPr>
        <p:spPr bwMode="auto">
          <a:xfrm>
            <a:off x="9171840" y="2628028"/>
            <a:ext cx="1978081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56" name="1"/>
          <p:cNvSpPr txBox="1">
            <a:spLocks noChangeArrowheads="1"/>
          </p:cNvSpPr>
          <p:nvPr/>
        </p:nvSpPr>
        <p:spPr bwMode="auto">
          <a:xfrm>
            <a:off x="9358083" y="4557856"/>
            <a:ext cx="1548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sym typeface="Arial" panose="020B0604020202020204" pitchFamily="34" charset="0"/>
              </a:rPr>
              <a:t>标题文字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7" name="1"/>
          <p:cNvSpPr txBox="1">
            <a:spLocks noChangeArrowheads="1"/>
          </p:cNvSpPr>
          <p:nvPr/>
        </p:nvSpPr>
        <p:spPr bwMode="auto">
          <a:xfrm>
            <a:off x="9171840" y="4883579"/>
            <a:ext cx="19780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</a:rPr>
              <a:t>工</a:t>
            </a:r>
            <a:r>
              <a:rPr lang="zh-CN" altLang="en-US" sz="2400" b="0" smtClean="0">
                <a:latin typeface="微软雅黑" panose="020B0503020204020204" charset="-122"/>
                <a:ea typeface="微软雅黑" panose="020B0503020204020204" charset="-122"/>
              </a:rPr>
              <a:t>作概述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7"/>
          <p:cNvSpPr/>
          <p:nvPr/>
        </p:nvSpPr>
        <p:spPr bwMode="auto">
          <a:xfrm>
            <a:off x="1209610" y="2479975"/>
            <a:ext cx="994681" cy="1140029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0552A5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Freeform 7"/>
          <p:cNvSpPr/>
          <p:nvPr/>
        </p:nvSpPr>
        <p:spPr bwMode="auto">
          <a:xfrm>
            <a:off x="4552749" y="4229511"/>
            <a:ext cx="994681" cy="1140029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8C011A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9961267" y="4241048"/>
            <a:ext cx="994681" cy="1140029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3A1D3D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5" name="Freeform 7"/>
          <p:cNvSpPr/>
          <p:nvPr/>
        </p:nvSpPr>
        <p:spPr bwMode="auto">
          <a:xfrm>
            <a:off x="6618128" y="2489249"/>
            <a:ext cx="994681" cy="1140029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solidFill>
            <a:srgbClr val="FDA35D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KSO_Shape"/>
          <p:cNvSpPr/>
          <p:nvPr/>
        </p:nvSpPr>
        <p:spPr>
          <a:xfrm rot="5400000">
            <a:off x="2514659" y="2956539"/>
            <a:ext cx="204726" cy="180159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KSO_Shape"/>
          <p:cNvSpPr/>
          <p:nvPr/>
        </p:nvSpPr>
        <p:spPr>
          <a:xfrm rot="5400000">
            <a:off x="7914885" y="2982510"/>
            <a:ext cx="204726" cy="180159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34624" y="2536098"/>
            <a:ext cx="212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34626" y="2855146"/>
            <a:ext cx="285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79726" y="2536098"/>
            <a:ext cx="214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79726" y="2871324"/>
            <a:ext cx="2935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KSO_Shape"/>
          <p:cNvSpPr/>
          <p:nvPr/>
        </p:nvSpPr>
        <p:spPr>
          <a:xfrm rot="16200000" flipH="1">
            <a:off x="4063432" y="4678797"/>
            <a:ext cx="204726" cy="180159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3" name="KSO_Shape"/>
          <p:cNvSpPr/>
          <p:nvPr/>
        </p:nvSpPr>
        <p:spPr>
          <a:xfrm rot="16200000" flipH="1">
            <a:off x="9463658" y="4704767"/>
            <a:ext cx="204726" cy="180159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48925" y="4268292"/>
            <a:ext cx="206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94079" y="4587340"/>
            <a:ext cx="2918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04489" y="4587340"/>
            <a:ext cx="2899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56400" y="4268292"/>
            <a:ext cx="2447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2000000" scaled="0"/>
                </a:gradFill>
                <a:latin typeface="+mj-lt"/>
              </a:defRPr>
            </a:lvl1pPr>
          </a:lstStyle>
          <a:p>
            <a:pPr algn="r">
              <a:spcBef>
                <a:spcPts val="600"/>
              </a:spcBef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添加标题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8" name="Freeform 124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SpPr/>
          <p:nvPr/>
        </p:nvSpPr>
        <p:spPr bwMode="auto">
          <a:xfrm>
            <a:off x="6928347" y="2909936"/>
            <a:ext cx="374243" cy="298654"/>
          </a:xfrm>
          <a:custGeom>
            <a:avLst/>
            <a:gdLst>
              <a:gd name="T0" fmla="*/ 139 w 302"/>
              <a:gd name="T1" fmla="*/ 33 h 241"/>
              <a:gd name="T2" fmla="*/ 92 w 302"/>
              <a:gd name="T3" fmla="*/ 0 h 241"/>
              <a:gd name="T4" fmla="*/ 0 w 302"/>
              <a:gd name="T5" fmla="*/ 0 h 241"/>
              <a:gd name="T6" fmla="*/ 0 w 302"/>
              <a:gd name="T7" fmla="*/ 241 h 241"/>
              <a:gd name="T8" fmla="*/ 302 w 302"/>
              <a:gd name="T9" fmla="*/ 241 h 241"/>
              <a:gd name="T10" fmla="*/ 302 w 302"/>
              <a:gd name="T11" fmla="*/ 33 h 241"/>
              <a:gd name="T12" fmla="*/ 139 w 302"/>
              <a:gd name="T13" fmla="*/ 3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41">
                <a:moveTo>
                  <a:pt x="139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2" y="241"/>
                </a:lnTo>
                <a:lnTo>
                  <a:pt x="302" y="33"/>
                </a:lnTo>
                <a:lnTo>
                  <a:pt x="139" y="3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59" name="组合 58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GrpSpPr/>
          <p:nvPr/>
        </p:nvGrpSpPr>
        <p:grpSpPr>
          <a:xfrm>
            <a:off x="1530890" y="2881507"/>
            <a:ext cx="352121" cy="336964"/>
            <a:chOff x="5373688" y="1268413"/>
            <a:chExt cx="479425" cy="458788"/>
          </a:xfrm>
          <a:solidFill>
            <a:sysClr val="window" lastClr="FFFFFF"/>
          </a:solidFill>
        </p:grpSpPr>
        <p:sp>
          <p:nvSpPr>
            <p:cNvPr id="60" name="Freeform 140"/>
            <p:cNvSpPr>
              <a:spLocks noEditPoints="1"/>
            </p:cNvSpPr>
            <p:nvPr/>
          </p:nvSpPr>
          <p:spPr bwMode="auto">
            <a:xfrm>
              <a:off x="5519738" y="1282700"/>
              <a:ext cx="112713" cy="439738"/>
            </a:xfrm>
            <a:custGeom>
              <a:avLst/>
              <a:gdLst>
                <a:gd name="T0" fmla="*/ 0 w 71"/>
                <a:gd name="T1" fmla="*/ 277 h 277"/>
                <a:gd name="T2" fmla="*/ 71 w 71"/>
                <a:gd name="T3" fmla="*/ 277 h 277"/>
                <a:gd name="T4" fmla="*/ 71 w 71"/>
                <a:gd name="T5" fmla="*/ 0 h 277"/>
                <a:gd name="T6" fmla="*/ 0 w 71"/>
                <a:gd name="T7" fmla="*/ 0 h 277"/>
                <a:gd name="T8" fmla="*/ 0 w 71"/>
                <a:gd name="T9" fmla="*/ 277 h 277"/>
                <a:gd name="T10" fmla="*/ 24 w 71"/>
                <a:gd name="T11" fmla="*/ 81 h 277"/>
                <a:gd name="T12" fmla="*/ 47 w 71"/>
                <a:gd name="T13" fmla="*/ 81 h 277"/>
                <a:gd name="T14" fmla="*/ 47 w 71"/>
                <a:gd name="T15" fmla="*/ 197 h 277"/>
                <a:gd name="T16" fmla="*/ 24 w 71"/>
                <a:gd name="T17" fmla="*/ 197 h 277"/>
                <a:gd name="T18" fmla="*/ 24 w 71"/>
                <a:gd name="T19" fmla="*/ 8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77">
                  <a:moveTo>
                    <a:pt x="0" y="277"/>
                  </a:moveTo>
                  <a:lnTo>
                    <a:pt x="71" y="27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277"/>
                  </a:lnTo>
                  <a:close/>
                  <a:moveTo>
                    <a:pt x="24" y="81"/>
                  </a:moveTo>
                  <a:lnTo>
                    <a:pt x="47" y="81"/>
                  </a:lnTo>
                  <a:lnTo>
                    <a:pt x="47" y="197"/>
                  </a:lnTo>
                  <a:lnTo>
                    <a:pt x="24" y="197"/>
                  </a:lnTo>
                  <a:lnTo>
                    <a:pt x="2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1" name="Freeform 141"/>
            <p:cNvSpPr>
              <a:spLocks noEditPoints="1"/>
            </p:cNvSpPr>
            <p:nvPr/>
          </p:nvSpPr>
          <p:spPr bwMode="auto">
            <a:xfrm>
              <a:off x="5670550" y="1268413"/>
              <a:ext cx="182563" cy="458788"/>
            </a:xfrm>
            <a:custGeom>
              <a:avLst/>
              <a:gdLst>
                <a:gd name="T0" fmla="*/ 68 w 115"/>
                <a:gd name="T1" fmla="*/ 0 h 289"/>
                <a:gd name="T2" fmla="*/ 0 w 115"/>
                <a:gd name="T3" fmla="*/ 14 h 289"/>
                <a:gd name="T4" fmla="*/ 47 w 115"/>
                <a:gd name="T5" fmla="*/ 289 h 289"/>
                <a:gd name="T6" fmla="*/ 115 w 115"/>
                <a:gd name="T7" fmla="*/ 274 h 289"/>
                <a:gd name="T8" fmla="*/ 68 w 115"/>
                <a:gd name="T9" fmla="*/ 0 h 289"/>
                <a:gd name="T10" fmla="*/ 35 w 115"/>
                <a:gd name="T11" fmla="*/ 90 h 289"/>
                <a:gd name="T12" fmla="*/ 59 w 115"/>
                <a:gd name="T13" fmla="*/ 85 h 289"/>
                <a:gd name="T14" fmla="*/ 78 w 115"/>
                <a:gd name="T15" fmla="*/ 199 h 289"/>
                <a:gd name="T16" fmla="*/ 56 w 115"/>
                <a:gd name="T17" fmla="*/ 203 h 289"/>
                <a:gd name="T18" fmla="*/ 35 w 115"/>
                <a:gd name="T19" fmla="*/ 9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89">
                  <a:moveTo>
                    <a:pt x="68" y="0"/>
                  </a:moveTo>
                  <a:lnTo>
                    <a:pt x="0" y="14"/>
                  </a:lnTo>
                  <a:lnTo>
                    <a:pt x="47" y="289"/>
                  </a:lnTo>
                  <a:lnTo>
                    <a:pt x="115" y="274"/>
                  </a:lnTo>
                  <a:lnTo>
                    <a:pt x="68" y="0"/>
                  </a:lnTo>
                  <a:close/>
                  <a:moveTo>
                    <a:pt x="35" y="90"/>
                  </a:moveTo>
                  <a:lnTo>
                    <a:pt x="59" y="85"/>
                  </a:lnTo>
                  <a:lnTo>
                    <a:pt x="78" y="199"/>
                  </a:lnTo>
                  <a:lnTo>
                    <a:pt x="56" y="203"/>
                  </a:lnTo>
                  <a:lnTo>
                    <a:pt x="3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2" name="Freeform 142"/>
            <p:cNvSpPr>
              <a:spLocks noEditPoints="1"/>
            </p:cNvSpPr>
            <p:nvPr/>
          </p:nvSpPr>
          <p:spPr bwMode="auto">
            <a:xfrm>
              <a:off x="5373688" y="1279525"/>
              <a:ext cx="107950" cy="442913"/>
            </a:xfrm>
            <a:custGeom>
              <a:avLst/>
              <a:gdLst>
                <a:gd name="T0" fmla="*/ 0 w 68"/>
                <a:gd name="T1" fmla="*/ 279 h 279"/>
                <a:gd name="T2" fmla="*/ 68 w 68"/>
                <a:gd name="T3" fmla="*/ 279 h 279"/>
                <a:gd name="T4" fmla="*/ 68 w 68"/>
                <a:gd name="T5" fmla="*/ 0 h 279"/>
                <a:gd name="T6" fmla="*/ 0 w 68"/>
                <a:gd name="T7" fmla="*/ 0 h 279"/>
                <a:gd name="T8" fmla="*/ 0 w 68"/>
                <a:gd name="T9" fmla="*/ 279 h 279"/>
                <a:gd name="T10" fmla="*/ 23 w 68"/>
                <a:gd name="T11" fmla="*/ 83 h 279"/>
                <a:gd name="T12" fmla="*/ 47 w 68"/>
                <a:gd name="T13" fmla="*/ 83 h 279"/>
                <a:gd name="T14" fmla="*/ 47 w 68"/>
                <a:gd name="T15" fmla="*/ 199 h 279"/>
                <a:gd name="T16" fmla="*/ 23 w 68"/>
                <a:gd name="T17" fmla="*/ 199 h 279"/>
                <a:gd name="T18" fmla="*/ 23 w 68"/>
                <a:gd name="T19" fmla="*/ 8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79">
                  <a:moveTo>
                    <a:pt x="0" y="279"/>
                  </a:moveTo>
                  <a:lnTo>
                    <a:pt x="68" y="27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279"/>
                  </a:lnTo>
                  <a:close/>
                  <a:moveTo>
                    <a:pt x="23" y="83"/>
                  </a:moveTo>
                  <a:lnTo>
                    <a:pt x="47" y="83"/>
                  </a:lnTo>
                  <a:lnTo>
                    <a:pt x="47" y="199"/>
                  </a:lnTo>
                  <a:lnTo>
                    <a:pt x="23" y="199"/>
                  </a:lnTo>
                  <a:lnTo>
                    <a:pt x="2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3" name="Freeform 10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SpPr>
            <a:spLocks noEditPoints="1"/>
          </p:cNvSpPr>
          <p:nvPr/>
        </p:nvSpPr>
        <p:spPr bwMode="auto">
          <a:xfrm>
            <a:off x="10275916" y="4613808"/>
            <a:ext cx="365383" cy="394509"/>
          </a:xfrm>
          <a:custGeom>
            <a:avLst/>
            <a:gdLst>
              <a:gd name="T0" fmla="*/ 1319 w 2625"/>
              <a:gd name="T1" fmla="*/ 1218 h 2838"/>
              <a:gd name="T2" fmla="*/ 1327 w 2625"/>
              <a:gd name="T3" fmla="*/ 1218 h 2838"/>
              <a:gd name="T4" fmla="*/ 1323 w 2625"/>
              <a:gd name="T5" fmla="*/ 1214 h 2838"/>
              <a:gd name="T6" fmla="*/ 1319 w 2625"/>
              <a:gd name="T7" fmla="*/ 1218 h 2838"/>
              <a:gd name="T8" fmla="*/ 2574 w 2625"/>
              <a:gd name="T9" fmla="*/ 676 h 2838"/>
              <a:gd name="T10" fmla="*/ 2328 w 2625"/>
              <a:gd name="T11" fmla="*/ 544 h 2838"/>
              <a:gd name="T12" fmla="*/ 2073 w 2625"/>
              <a:gd name="T13" fmla="*/ 200 h 2838"/>
              <a:gd name="T14" fmla="*/ 2072 w 2625"/>
              <a:gd name="T15" fmla="*/ 190 h 2838"/>
              <a:gd name="T16" fmla="*/ 2069 w 2625"/>
              <a:gd name="T17" fmla="*/ 181 h 2838"/>
              <a:gd name="T18" fmla="*/ 1792 w 2625"/>
              <a:gd name="T19" fmla="*/ 0 h 2838"/>
              <a:gd name="T20" fmla="*/ 833 w 2625"/>
              <a:gd name="T21" fmla="*/ 0 h 2838"/>
              <a:gd name="T22" fmla="*/ 556 w 2625"/>
              <a:gd name="T23" fmla="*/ 181 h 2838"/>
              <a:gd name="T24" fmla="*/ 553 w 2625"/>
              <a:gd name="T25" fmla="*/ 190 h 2838"/>
              <a:gd name="T26" fmla="*/ 552 w 2625"/>
              <a:gd name="T27" fmla="*/ 200 h 2838"/>
              <a:gd name="T28" fmla="*/ 297 w 2625"/>
              <a:gd name="T29" fmla="*/ 544 h 2838"/>
              <a:gd name="T30" fmla="*/ 51 w 2625"/>
              <a:gd name="T31" fmla="*/ 676 h 2838"/>
              <a:gd name="T32" fmla="*/ 0 w 2625"/>
              <a:gd name="T33" fmla="*/ 695 h 2838"/>
              <a:gd name="T34" fmla="*/ 3 w 2625"/>
              <a:gd name="T35" fmla="*/ 749 h 2838"/>
              <a:gd name="T36" fmla="*/ 146 w 2625"/>
              <a:gd name="T37" fmla="*/ 1849 h 2838"/>
              <a:gd name="T38" fmla="*/ 147 w 2625"/>
              <a:gd name="T39" fmla="*/ 1851 h 2838"/>
              <a:gd name="T40" fmla="*/ 459 w 2625"/>
              <a:gd name="T41" fmla="*/ 2274 h 2838"/>
              <a:gd name="T42" fmla="*/ 833 w 2625"/>
              <a:gd name="T43" fmla="*/ 2578 h 2838"/>
              <a:gd name="T44" fmla="*/ 1283 w 2625"/>
              <a:gd name="T45" fmla="*/ 2826 h 2838"/>
              <a:gd name="T46" fmla="*/ 1312 w 2625"/>
              <a:gd name="T47" fmla="*/ 2838 h 2838"/>
              <a:gd name="T48" fmla="*/ 1342 w 2625"/>
              <a:gd name="T49" fmla="*/ 2826 h 2838"/>
              <a:gd name="T50" fmla="*/ 1792 w 2625"/>
              <a:gd name="T51" fmla="*/ 2578 h 2838"/>
              <a:gd name="T52" fmla="*/ 2166 w 2625"/>
              <a:gd name="T53" fmla="*/ 2274 h 2838"/>
              <a:gd name="T54" fmla="*/ 2478 w 2625"/>
              <a:gd name="T55" fmla="*/ 1851 h 2838"/>
              <a:gd name="T56" fmla="*/ 2479 w 2625"/>
              <a:gd name="T57" fmla="*/ 1849 h 2838"/>
              <a:gd name="T58" fmla="*/ 2622 w 2625"/>
              <a:gd name="T59" fmla="*/ 749 h 2838"/>
              <a:gd name="T60" fmla="*/ 2625 w 2625"/>
              <a:gd name="T61" fmla="*/ 695 h 2838"/>
              <a:gd name="T62" fmla="*/ 2574 w 2625"/>
              <a:gd name="T63" fmla="*/ 676 h 2838"/>
              <a:gd name="T64" fmla="*/ 1734 w 2625"/>
              <a:gd name="T65" fmla="*/ 1218 h 2838"/>
              <a:gd name="T66" fmla="*/ 1734 w 2625"/>
              <a:gd name="T67" fmla="*/ 1378 h 2838"/>
              <a:gd name="T68" fmla="*/ 1405 w 2625"/>
              <a:gd name="T69" fmla="*/ 1378 h 2838"/>
              <a:gd name="T70" fmla="*/ 1405 w 2625"/>
              <a:gd name="T71" fmla="*/ 1539 h 2838"/>
              <a:gd name="T72" fmla="*/ 1734 w 2625"/>
              <a:gd name="T73" fmla="*/ 1539 h 2838"/>
              <a:gd name="T74" fmla="*/ 1734 w 2625"/>
              <a:gd name="T75" fmla="*/ 1700 h 2838"/>
              <a:gd name="T76" fmla="*/ 1405 w 2625"/>
              <a:gd name="T77" fmla="*/ 1700 h 2838"/>
              <a:gd name="T78" fmla="*/ 1405 w 2625"/>
              <a:gd name="T79" fmla="*/ 2021 h 2838"/>
              <a:gd name="T80" fmla="*/ 1241 w 2625"/>
              <a:gd name="T81" fmla="*/ 2021 h 2838"/>
              <a:gd name="T82" fmla="*/ 1241 w 2625"/>
              <a:gd name="T83" fmla="*/ 1700 h 2838"/>
              <a:gd name="T84" fmla="*/ 913 w 2625"/>
              <a:gd name="T85" fmla="*/ 1700 h 2838"/>
              <a:gd name="T86" fmla="*/ 913 w 2625"/>
              <a:gd name="T87" fmla="*/ 1539 h 2838"/>
              <a:gd name="T88" fmla="*/ 1241 w 2625"/>
              <a:gd name="T89" fmla="*/ 1539 h 2838"/>
              <a:gd name="T90" fmla="*/ 1241 w 2625"/>
              <a:gd name="T91" fmla="*/ 1378 h 2838"/>
              <a:gd name="T92" fmla="*/ 913 w 2625"/>
              <a:gd name="T93" fmla="*/ 1378 h 2838"/>
              <a:gd name="T94" fmla="*/ 913 w 2625"/>
              <a:gd name="T95" fmla="*/ 1218 h 2838"/>
              <a:gd name="T96" fmla="*/ 1204 w 2625"/>
              <a:gd name="T97" fmla="*/ 1218 h 2838"/>
              <a:gd name="T98" fmla="*/ 913 w 2625"/>
              <a:gd name="T99" fmla="*/ 934 h 2838"/>
              <a:gd name="T100" fmla="*/ 1029 w 2625"/>
              <a:gd name="T101" fmla="*/ 820 h 2838"/>
              <a:gd name="T102" fmla="*/ 1323 w 2625"/>
              <a:gd name="T103" fmla="*/ 1108 h 2838"/>
              <a:gd name="T104" fmla="*/ 1618 w 2625"/>
              <a:gd name="T105" fmla="*/ 820 h 2838"/>
              <a:gd name="T106" fmla="*/ 1734 w 2625"/>
              <a:gd name="T107" fmla="*/ 934 h 2838"/>
              <a:gd name="T108" fmla="*/ 1443 w 2625"/>
              <a:gd name="T109" fmla="*/ 1218 h 2838"/>
              <a:gd name="T110" fmla="*/ 1734 w 2625"/>
              <a:gd name="T111" fmla="*/ 1218 h 2838"/>
              <a:gd name="T112" fmla="*/ 1734 w 2625"/>
              <a:gd name="T113" fmla="*/ 1218 h 2838"/>
              <a:gd name="T114" fmla="*/ 1734 w 2625"/>
              <a:gd name="T115" fmla="*/ 1218 h 2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25" h="2838">
                <a:moveTo>
                  <a:pt x="1319" y="1218"/>
                </a:moveTo>
                <a:cubicBezTo>
                  <a:pt x="1327" y="1218"/>
                  <a:pt x="1327" y="1218"/>
                  <a:pt x="1327" y="1218"/>
                </a:cubicBezTo>
                <a:cubicBezTo>
                  <a:pt x="1323" y="1214"/>
                  <a:pt x="1323" y="1214"/>
                  <a:pt x="1323" y="1214"/>
                </a:cubicBezTo>
                <a:cubicBezTo>
                  <a:pt x="1319" y="1218"/>
                  <a:pt x="1319" y="1218"/>
                  <a:pt x="1319" y="1218"/>
                </a:cubicBezTo>
                <a:close/>
                <a:moveTo>
                  <a:pt x="2574" y="676"/>
                </a:moveTo>
                <a:cubicBezTo>
                  <a:pt x="2572" y="675"/>
                  <a:pt x="2451" y="629"/>
                  <a:pt x="2328" y="544"/>
                </a:cubicBezTo>
                <a:cubicBezTo>
                  <a:pt x="2221" y="470"/>
                  <a:pt x="2090" y="350"/>
                  <a:pt x="2073" y="200"/>
                </a:cubicBezTo>
                <a:cubicBezTo>
                  <a:pt x="2072" y="190"/>
                  <a:pt x="2072" y="190"/>
                  <a:pt x="2072" y="190"/>
                </a:cubicBezTo>
                <a:cubicBezTo>
                  <a:pt x="2069" y="181"/>
                  <a:pt x="2069" y="181"/>
                  <a:pt x="2069" y="181"/>
                </a:cubicBezTo>
                <a:cubicBezTo>
                  <a:pt x="2066" y="174"/>
                  <a:pt x="1993" y="0"/>
                  <a:pt x="1792" y="0"/>
                </a:cubicBezTo>
                <a:cubicBezTo>
                  <a:pt x="833" y="0"/>
                  <a:pt x="833" y="0"/>
                  <a:pt x="833" y="0"/>
                </a:cubicBezTo>
                <a:cubicBezTo>
                  <a:pt x="631" y="0"/>
                  <a:pt x="559" y="174"/>
                  <a:pt x="556" y="181"/>
                </a:cubicBezTo>
                <a:cubicBezTo>
                  <a:pt x="553" y="190"/>
                  <a:pt x="553" y="190"/>
                  <a:pt x="553" y="190"/>
                </a:cubicBezTo>
                <a:cubicBezTo>
                  <a:pt x="552" y="200"/>
                  <a:pt x="552" y="200"/>
                  <a:pt x="552" y="200"/>
                </a:cubicBezTo>
                <a:cubicBezTo>
                  <a:pt x="535" y="350"/>
                  <a:pt x="404" y="470"/>
                  <a:pt x="297" y="544"/>
                </a:cubicBezTo>
                <a:cubicBezTo>
                  <a:pt x="174" y="629"/>
                  <a:pt x="52" y="675"/>
                  <a:pt x="51" y="676"/>
                </a:cubicBezTo>
                <a:cubicBezTo>
                  <a:pt x="0" y="695"/>
                  <a:pt x="0" y="695"/>
                  <a:pt x="0" y="695"/>
                </a:cubicBezTo>
                <a:cubicBezTo>
                  <a:pt x="3" y="749"/>
                  <a:pt x="3" y="749"/>
                  <a:pt x="3" y="749"/>
                </a:cubicBezTo>
                <a:cubicBezTo>
                  <a:pt x="47" y="1610"/>
                  <a:pt x="136" y="1827"/>
                  <a:pt x="146" y="1849"/>
                </a:cubicBezTo>
                <a:cubicBezTo>
                  <a:pt x="147" y="1851"/>
                  <a:pt x="147" y="1851"/>
                  <a:pt x="147" y="1851"/>
                </a:cubicBezTo>
                <a:cubicBezTo>
                  <a:pt x="219" y="1997"/>
                  <a:pt x="324" y="2139"/>
                  <a:pt x="459" y="2274"/>
                </a:cubicBezTo>
                <a:cubicBezTo>
                  <a:pt x="566" y="2381"/>
                  <a:pt x="692" y="2483"/>
                  <a:pt x="833" y="2578"/>
                </a:cubicBezTo>
                <a:cubicBezTo>
                  <a:pt x="1074" y="2739"/>
                  <a:pt x="1274" y="2823"/>
                  <a:pt x="1283" y="2826"/>
                </a:cubicBezTo>
                <a:cubicBezTo>
                  <a:pt x="1312" y="2838"/>
                  <a:pt x="1312" y="2838"/>
                  <a:pt x="1312" y="2838"/>
                </a:cubicBezTo>
                <a:cubicBezTo>
                  <a:pt x="1342" y="2826"/>
                  <a:pt x="1342" y="2826"/>
                  <a:pt x="1342" y="2826"/>
                </a:cubicBezTo>
                <a:cubicBezTo>
                  <a:pt x="1350" y="2823"/>
                  <a:pt x="1551" y="2739"/>
                  <a:pt x="1792" y="2578"/>
                </a:cubicBezTo>
                <a:cubicBezTo>
                  <a:pt x="1933" y="2483"/>
                  <a:pt x="2059" y="2381"/>
                  <a:pt x="2166" y="2274"/>
                </a:cubicBezTo>
                <a:cubicBezTo>
                  <a:pt x="2301" y="2139"/>
                  <a:pt x="2406" y="1997"/>
                  <a:pt x="2478" y="1851"/>
                </a:cubicBezTo>
                <a:cubicBezTo>
                  <a:pt x="2479" y="1849"/>
                  <a:pt x="2479" y="1849"/>
                  <a:pt x="2479" y="1849"/>
                </a:cubicBezTo>
                <a:cubicBezTo>
                  <a:pt x="2489" y="1827"/>
                  <a:pt x="2578" y="1610"/>
                  <a:pt x="2622" y="749"/>
                </a:cubicBezTo>
                <a:cubicBezTo>
                  <a:pt x="2625" y="695"/>
                  <a:pt x="2625" y="695"/>
                  <a:pt x="2625" y="695"/>
                </a:cubicBezTo>
                <a:cubicBezTo>
                  <a:pt x="2574" y="676"/>
                  <a:pt x="2574" y="676"/>
                  <a:pt x="2574" y="676"/>
                </a:cubicBezTo>
                <a:close/>
                <a:moveTo>
                  <a:pt x="1734" y="1218"/>
                </a:moveTo>
                <a:cubicBezTo>
                  <a:pt x="1734" y="1378"/>
                  <a:pt x="1734" y="1378"/>
                  <a:pt x="1734" y="1378"/>
                </a:cubicBezTo>
                <a:cubicBezTo>
                  <a:pt x="1405" y="1378"/>
                  <a:pt x="1405" y="1378"/>
                  <a:pt x="1405" y="1378"/>
                </a:cubicBezTo>
                <a:cubicBezTo>
                  <a:pt x="1405" y="1539"/>
                  <a:pt x="1405" y="1539"/>
                  <a:pt x="1405" y="1539"/>
                </a:cubicBezTo>
                <a:cubicBezTo>
                  <a:pt x="1734" y="1539"/>
                  <a:pt x="1734" y="1539"/>
                  <a:pt x="1734" y="1539"/>
                </a:cubicBezTo>
                <a:cubicBezTo>
                  <a:pt x="1734" y="1700"/>
                  <a:pt x="1734" y="1700"/>
                  <a:pt x="1734" y="1700"/>
                </a:cubicBezTo>
                <a:cubicBezTo>
                  <a:pt x="1405" y="1700"/>
                  <a:pt x="1405" y="1700"/>
                  <a:pt x="1405" y="1700"/>
                </a:cubicBezTo>
                <a:cubicBezTo>
                  <a:pt x="1405" y="2021"/>
                  <a:pt x="1405" y="2021"/>
                  <a:pt x="1405" y="2021"/>
                </a:cubicBezTo>
                <a:cubicBezTo>
                  <a:pt x="1241" y="2021"/>
                  <a:pt x="1241" y="2021"/>
                  <a:pt x="1241" y="2021"/>
                </a:cubicBezTo>
                <a:cubicBezTo>
                  <a:pt x="1241" y="1700"/>
                  <a:pt x="1241" y="1700"/>
                  <a:pt x="1241" y="1700"/>
                </a:cubicBezTo>
                <a:cubicBezTo>
                  <a:pt x="913" y="1700"/>
                  <a:pt x="913" y="1700"/>
                  <a:pt x="913" y="1700"/>
                </a:cubicBezTo>
                <a:cubicBezTo>
                  <a:pt x="913" y="1539"/>
                  <a:pt x="913" y="1539"/>
                  <a:pt x="913" y="1539"/>
                </a:cubicBezTo>
                <a:cubicBezTo>
                  <a:pt x="1241" y="1539"/>
                  <a:pt x="1241" y="1539"/>
                  <a:pt x="1241" y="1539"/>
                </a:cubicBezTo>
                <a:cubicBezTo>
                  <a:pt x="1241" y="1378"/>
                  <a:pt x="1241" y="1378"/>
                  <a:pt x="1241" y="1378"/>
                </a:cubicBezTo>
                <a:cubicBezTo>
                  <a:pt x="913" y="1378"/>
                  <a:pt x="913" y="1378"/>
                  <a:pt x="913" y="1378"/>
                </a:cubicBezTo>
                <a:cubicBezTo>
                  <a:pt x="913" y="1218"/>
                  <a:pt x="913" y="1218"/>
                  <a:pt x="913" y="1218"/>
                </a:cubicBezTo>
                <a:cubicBezTo>
                  <a:pt x="1204" y="1218"/>
                  <a:pt x="1204" y="1218"/>
                  <a:pt x="1204" y="1218"/>
                </a:cubicBezTo>
                <a:cubicBezTo>
                  <a:pt x="913" y="934"/>
                  <a:pt x="913" y="934"/>
                  <a:pt x="913" y="934"/>
                </a:cubicBezTo>
                <a:cubicBezTo>
                  <a:pt x="1029" y="820"/>
                  <a:pt x="1029" y="820"/>
                  <a:pt x="1029" y="820"/>
                </a:cubicBezTo>
                <a:cubicBezTo>
                  <a:pt x="1323" y="1108"/>
                  <a:pt x="1323" y="1108"/>
                  <a:pt x="1323" y="1108"/>
                </a:cubicBezTo>
                <a:cubicBezTo>
                  <a:pt x="1618" y="820"/>
                  <a:pt x="1618" y="820"/>
                  <a:pt x="1618" y="820"/>
                </a:cubicBezTo>
                <a:cubicBezTo>
                  <a:pt x="1734" y="934"/>
                  <a:pt x="1734" y="934"/>
                  <a:pt x="1734" y="934"/>
                </a:cubicBezTo>
                <a:cubicBezTo>
                  <a:pt x="1443" y="1218"/>
                  <a:pt x="1443" y="1218"/>
                  <a:pt x="1443" y="1218"/>
                </a:cubicBezTo>
                <a:cubicBezTo>
                  <a:pt x="1734" y="1218"/>
                  <a:pt x="1734" y="1218"/>
                  <a:pt x="1734" y="1218"/>
                </a:cubicBezTo>
                <a:close/>
                <a:moveTo>
                  <a:pt x="1734" y="1218"/>
                </a:moveTo>
                <a:cubicBezTo>
                  <a:pt x="1734" y="1218"/>
                  <a:pt x="1734" y="1218"/>
                  <a:pt x="1734" y="121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D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64" name="组合 63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GrpSpPr/>
          <p:nvPr/>
        </p:nvGrpSpPr>
        <p:grpSpPr>
          <a:xfrm>
            <a:off x="4877606" y="4627387"/>
            <a:ext cx="344966" cy="344276"/>
            <a:chOff x="5731098" y="2897755"/>
            <a:chExt cx="729804" cy="728344"/>
          </a:xfrm>
          <a:solidFill>
            <a:sysClr val="window" lastClr="FFFFFF"/>
          </a:solidFill>
        </p:grpSpPr>
        <p:sp useBgFill="1"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5752963" y="2897755"/>
              <a:ext cx="707939" cy="503864"/>
            </a:xfrm>
            <a:custGeom>
              <a:avLst/>
              <a:gdLst>
                <a:gd name="T0" fmla="*/ 2257 w 3025"/>
                <a:gd name="T1" fmla="*/ 2154 h 2154"/>
                <a:gd name="T2" fmla="*/ 2967 w 3025"/>
                <a:gd name="T3" fmla="*/ 1662 h 2154"/>
                <a:gd name="T4" fmla="*/ 3022 w 3025"/>
                <a:gd name="T5" fmla="*/ 1547 h 2154"/>
                <a:gd name="T6" fmla="*/ 2951 w 3025"/>
                <a:gd name="T7" fmla="*/ 1441 h 2154"/>
                <a:gd name="T8" fmla="*/ 96 w 3025"/>
                <a:gd name="T9" fmla="*/ 14 h 2154"/>
                <a:gd name="T10" fmla="*/ 38 w 3025"/>
                <a:gd name="T11" fmla="*/ 0 h 2154"/>
                <a:gd name="T12" fmla="*/ 0 w 3025"/>
                <a:gd name="T13" fmla="*/ 6 h 2154"/>
                <a:gd name="T14" fmla="*/ 2257 w 3025"/>
                <a:gd name="T15" fmla="*/ 2154 h 2154"/>
                <a:gd name="T16" fmla="*/ 2257 w 3025"/>
                <a:gd name="T17" fmla="*/ 2154 h 2154"/>
                <a:gd name="T18" fmla="*/ 2257 w 3025"/>
                <a:gd name="T19" fmla="*/ 2154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5" h="2154">
                  <a:moveTo>
                    <a:pt x="2257" y="2154"/>
                  </a:moveTo>
                  <a:cubicBezTo>
                    <a:pt x="2967" y="1662"/>
                    <a:pt x="2967" y="1662"/>
                    <a:pt x="2967" y="1662"/>
                  </a:cubicBezTo>
                  <a:cubicBezTo>
                    <a:pt x="3004" y="1637"/>
                    <a:pt x="3025" y="1593"/>
                    <a:pt x="3022" y="1547"/>
                  </a:cubicBezTo>
                  <a:cubicBezTo>
                    <a:pt x="3018" y="1502"/>
                    <a:pt x="2991" y="1462"/>
                    <a:pt x="2951" y="1441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78" y="5"/>
                    <a:pt x="58" y="0"/>
                    <a:pt x="38" y="0"/>
                  </a:cubicBezTo>
                  <a:cubicBezTo>
                    <a:pt x="25" y="0"/>
                    <a:pt x="12" y="2"/>
                    <a:pt x="0" y="6"/>
                  </a:cubicBezTo>
                  <a:cubicBezTo>
                    <a:pt x="2257" y="2154"/>
                    <a:pt x="2257" y="2154"/>
                    <a:pt x="2257" y="2154"/>
                  </a:cubicBezTo>
                  <a:close/>
                  <a:moveTo>
                    <a:pt x="2257" y="2154"/>
                  </a:moveTo>
                  <a:cubicBezTo>
                    <a:pt x="2257" y="2154"/>
                    <a:pt x="2257" y="2154"/>
                    <a:pt x="2257" y="2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 useBgFill="1">
          <p:nvSpPr>
            <p:cNvPr id="66" name="Freeform 6"/>
            <p:cNvSpPr>
              <a:spLocks noEditPoints="1"/>
            </p:cNvSpPr>
            <p:nvPr/>
          </p:nvSpPr>
          <p:spPr bwMode="auto">
            <a:xfrm>
              <a:off x="5801552" y="2980842"/>
              <a:ext cx="473255" cy="645257"/>
            </a:xfrm>
            <a:custGeom>
              <a:avLst/>
              <a:gdLst>
                <a:gd name="T0" fmla="*/ 1541 w 2023"/>
                <a:gd name="T1" fmla="*/ 2362 h 2757"/>
                <a:gd name="T2" fmla="*/ 1788 w 2023"/>
                <a:gd name="T3" fmla="*/ 2704 h 2757"/>
                <a:gd name="T4" fmla="*/ 1893 w 2023"/>
                <a:gd name="T5" fmla="*/ 2757 h 2757"/>
                <a:gd name="T6" fmla="*/ 1933 w 2023"/>
                <a:gd name="T7" fmla="*/ 2751 h 2757"/>
                <a:gd name="T8" fmla="*/ 2022 w 2023"/>
                <a:gd name="T9" fmla="*/ 2628 h 2757"/>
                <a:gd name="T10" fmla="*/ 2023 w 2023"/>
                <a:gd name="T11" fmla="*/ 1933 h 2757"/>
                <a:gd name="T12" fmla="*/ 0 w 2023"/>
                <a:gd name="T13" fmla="*/ 0 h 2757"/>
                <a:gd name="T14" fmla="*/ 1541 w 2023"/>
                <a:gd name="T15" fmla="*/ 2362 h 2757"/>
                <a:gd name="T16" fmla="*/ 1541 w 2023"/>
                <a:gd name="T17" fmla="*/ 2362 h 2757"/>
                <a:gd name="T18" fmla="*/ 1541 w 2023"/>
                <a:gd name="T19" fmla="*/ 2362 h 2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3" h="2757">
                  <a:moveTo>
                    <a:pt x="1541" y="2362"/>
                  </a:moveTo>
                  <a:cubicBezTo>
                    <a:pt x="1788" y="2704"/>
                    <a:pt x="1788" y="2704"/>
                    <a:pt x="1788" y="2704"/>
                  </a:cubicBezTo>
                  <a:cubicBezTo>
                    <a:pt x="1813" y="2737"/>
                    <a:pt x="1852" y="2757"/>
                    <a:pt x="1893" y="2757"/>
                  </a:cubicBezTo>
                  <a:cubicBezTo>
                    <a:pt x="1906" y="2757"/>
                    <a:pt x="1920" y="2755"/>
                    <a:pt x="1933" y="2751"/>
                  </a:cubicBezTo>
                  <a:cubicBezTo>
                    <a:pt x="1986" y="2734"/>
                    <a:pt x="2022" y="2684"/>
                    <a:pt x="2022" y="2628"/>
                  </a:cubicBezTo>
                  <a:cubicBezTo>
                    <a:pt x="2023" y="1933"/>
                    <a:pt x="2023" y="1933"/>
                    <a:pt x="2023" y="19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1" y="2362"/>
                    <a:pt x="1541" y="2362"/>
                    <a:pt x="1541" y="2362"/>
                  </a:cubicBezTo>
                  <a:close/>
                  <a:moveTo>
                    <a:pt x="1541" y="2362"/>
                  </a:moveTo>
                  <a:cubicBezTo>
                    <a:pt x="1541" y="2362"/>
                    <a:pt x="1541" y="2362"/>
                    <a:pt x="1541" y="23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 useBgFill="1">
          <p:nvSpPr>
            <p:cNvPr id="67" name="Freeform 7"/>
            <p:cNvSpPr>
              <a:spLocks noEditPoints="1"/>
            </p:cNvSpPr>
            <p:nvPr/>
          </p:nvSpPr>
          <p:spPr bwMode="auto">
            <a:xfrm>
              <a:off x="5731098" y="2916219"/>
              <a:ext cx="387739" cy="709880"/>
            </a:xfrm>
            <a:custGeom>
              <a:avLst/>
              <a:gdLst>
                <a:gd name="T0" fmla="*/ 13 w 1657"/>
                <a:gd name="T1" fmla="*/ 0 h 3033"/>
                <a:gd name="T2" fmla="*/ 8 w 1657"/>
                <a:gd name="T3" fmla="*/ 83 h 3033"/>
                <a:gd name="T4" fmla="*/ 801 w 1657"/>
                <a:gd name="T5" fmla="*/ 2939 h 3033"/>
                <a:gd name="T6" fmla="*/ 881 w 1657"/>
                <a:gd name="T7" fmla="*/ 3025 h 3033"/>
                <a:gd name="T8" fmla="*/ 925 w 1657"/>
                <a:gd name="T9" fmla="*/ 3033 h 3033"/>
                <a:gd name="T10" fmla="*/ 998 w 1657"/>
                <a:gd name="T11" fmla="*/ 3010 h 3033"/>
                <a:gd name="T12" fmla="*/ 1657 w 1657"/>
                <a:gd name="T13" fmla="*/ 2554 h 3033"/>
                <a:gd name="T14" fmla="*/ 13 w 1657"/>
                <a:gd name="T15" fmla="*/ 0 h 3033"/>
                <a:gd name="T16" fmla="*/ 13 w 1657"/>
                <a:gd name="T17" fmla="*/ 0 h 3033"/>
                <a:gd name="T18" fmla="*/ 13 w 1657"/>
                <a:gd name="T19" fmla="*/ 0 h 3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7" h="3033">
                  <a:moveTo>
                    <a:pt x="13" y="0"/>
                  </a:moveTo>
                  <a:cubicBezTo>
                    <a:pt x="2" y="26"/>
                    <a:pt x="0" y="55"/>
                    <a:pt x="8" y="83"/>
                  </a:cubicBezTo>
                  <a:cubicBezTo>
                    <a:pt x="801" y="2939"/>
                    <a:pt x="801" y="2939"/>
                    <a:pt x="801" y="2939"/>
                  </a:cubicBezTo>
                  <a:cubicBezTo>
                    <a:pt x="812" y="2979"/>
                    <a:pt x="842" y="3011"/>
                    <a:pt x="881" y="3025"/>
                  </a:cubicBezTo>
                  <a:cubicBezTo>
                    <a:pt x="895" y="3031"/>
                    <a:pt x="910" y="3033"/>
                    <a:pt x="925" y="3033"/>
                  </a:cubicBezTo>
                  <a:cubicBezTo>
                    <a:pt x="951" y="3033"/>
                    <a:pt x="977" y="3025"/>
                    <a:pt x="998" y="3010"/>
                  </a:cubicBezTo>
                  <a:cubicBezTo>
                    <a:pt x="1657" y="2554"/>
                    <a:pt x="1657" y="2554"/>
                    <a:pt x="1657" y="2554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</a:rPr>
              <a:t>工</a:t>
            </a:r>
            <a:r>
              <a:rPr lang="zh-CN" altLang="en-US" sz="2400" b="0" smtClean="0">
                <a:latin typeface="微软雅黑" panose="020B0503020204020204" charset="-122"/>
                <a:ea typeface="微软雅黑" panose="020B0503020204020204" charset="-122"/>
              </a:rPr>
              <a:t>作概述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任意多边形 70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94"/>
          <p:cNvSpPr/>
          <p:nvPr/>
        </p:nvSpPr>
        <p:spPr>
          <a:xfrm rot="16200000">
            <a:off x="2002824" y="1220522"/>
            <a:ext cx="985249" cy="22391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1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Oval 95"/>
          <p:cNvSpPr/>
          <p:nvPr/>
        </p:nvSpPr>
        <p:spPr>
          <a:xfrm>
            <a:off x="1480924" y="1941029"/>
            <a:ext cx="798177" cy="7981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ound Same Side Corner Rectangle 96"/>
          <p:cNvSpPr/>
          <p:nvPr/>
        </p:nvSpPr>
        <p:spPr>
          <a:xfrm rot="16200000">
            <a:off x="2002822" y="2278522"/>
            <a:ext cx="985249" cy="22391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val 97"/>
          <p:cNvSpPr/>
          <p:nvPr/>
        </p:nvSpPr>
        <p:spPr>
          <a:xfrm>
            <a:off x="1480922" y="2999029"/>
            <a:ext cx="798177" cy="7981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ound Same Side Corner Rectangle 98"/>
          <p:cNvSpPr/>
          <p:nvPr/>
        </p:nvSpPr>
        <p:spPr>
          <a:xfrm rot="16200000">
            <a:off x="2002822" y="3336523"/>
            <a:ext cx="985249" cy="22391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C0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99"/>
          <p:cNvSpPr/>
          <p:nvPr/>
        </p:nvSpPr>
        <p:spPr>
          <a:xfrm>
            <a:off x="1480922" y="4057030"/>
            <a:ext cx="798177" cy="7981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Round Same Side Corner Rectangle 100"/>
          <p:cNvSpPr/>
          <p:nvPr/>
        </p:nvSpPr>
        <p:spPr>
          <a:xfrm rot="16200000">
            <a:off x="2002822" y="4394523"/>
            <a:ext cx="985249" cy="22391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val 101"/>
          <p:cNvSpPr/>
          <p:nvPr/>
        </p:nvSpPr>
        <p:spPr>
          <a:xfrm>
            <a:off x="1480922" y="5115030"/>
            <a:ext cx="798177" cy="7981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Inhaltsplatzhalter 4"/>
          <p:cNvSpPr txBox="1"/>
          <p:nvPr/>
        </p:nvSpPr>
        <p:spPr>
          <a:xfrm>
            <a:off x="2432127" y="2124675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 smtClean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Inhaltsplatzhalter 4"/>
          <p:cNvSpPr txBox="1"/>
          <p:nvPr/>
        </p:nvSpPr>
        <p:spPr>
          <a:xfrm>
            <a:off x="2432127" y="3157677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 smtClean="0">
                <a:latin typeface="微软雅黑" panose="020B0503020204020204" charset="-122"/>
                <a:ea typeface="微软雅黑" panose="020B0503020204020204" charset="-122"/>
              </a:rPr>
              <a:t>30%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Inhaltsplatzhalter 4"/>
          <p:cNvSpPr txBox="1"/>
          <p:nvPr/>
        </p:nvSpPr>
        <p:spPr>
          <a:xfrm>
            <a:off x="2432127" y="4224461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 smtClean="0"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Inhaltsplatzhalter 4"/>
          <p:cNvSpPr txBox="1"/>
          <p:nvPr/>
        </p:nvSpPr>
        <p:spPr>
          <a:xfrm>
            <a:off x="2432127" y="5305250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en-US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Freeform 24"/>
          <p:cNvSpPr/>
          <p:nvPr/>
        </p:nvSpPr>
        <p:spPr bwMode="auto">
          <a:xfrm>
            <a:off x="4413153" y="2125347"/>
            <a:ext cx="171824" cy="429542"/>
          </a:xfrm>
          <a:prstGeom prst="roundRect">
            <a:avLst/>
          </a:prstGeom>
          <a:solidFill>
            <a:srgbClr val="3A1D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Freeform 25"/>
          <p:cNvSpPr/>
          <p:nvPr/>
        </p:nvSpPr>
        <p:spPr bwMode="auto">
          <a:xfrm>
            <a:off x="4413153" y="3183068"/>
            <a:ext cx="171824" cy="430380"/>
          </a:xfrm>
          <a:prstGeom prst="roundRect">
            <a:avLst/>
          </a:prstGeom>
          <a:solidFill>
            <a:srgbClr val="FDA35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Freeform 26"/>
          <p:cNvSpPr/>
          <p:nvPr/>
        </p:nvSpPr>
        <p:spPr bwMode="auto">
          <a:xfrm>
            <a:off x="4413153" y="4241627"/>
            <a:ext cx="171824" cy="429542"/>
          </a:xfrm>
          <a:prstGeom prst="roundRect">
            <a:avLst/>
          </a:prstGeom>
          <a:solidFill>
            <a:srgbClr val="8C011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reeform 27"/>
          <p:cNvSpPr/>
          <p:nvPr/>
        </p:nvSpPr>
        <p:spPr bwMode="auto">
          <a:xfrm>
            <a:off x="4413153" y="5299347"/>
            <a:ext cx="171824" cy="429542"/>
          </a:xfrm>
          <a:prstGeom prst="roundRect">
            <a:avLst/>
          </a:prstGeom>
          <a:solidFill>
            <a:srgbClr val="0552A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9" name="Group 58"/>
          <p:cNvGrpSpPr/>
          <p:nvPr/>
        </p:nvGrpSpPr>
        <p:grpSpPr>
          <a:xfrm>
            <a:off x="1725005" y="2142938"/>
            <a:ext cx="312990" cy="460376"/>
            <a:chOff x="9209088" y="5059363"/>
            <a:chExt cx="300038" cy="44132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Group 142"/>
          <p:cNvGrpSpPr/>
          <p:nvPr/>
        </p:nvGrpSpPr>
        <p:grpSpPr>
          <a:xfrm>
            <a:off x="1680199" y="3219840"/>
            <a:ext cx="403524" cy="355156"/>
            <a:chOff x="10059988" y="2759075"/>
            <a:chExt cx="463550" cy="4079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Freeform 66"/>
          <p:cNvSpPr>
            <a:spLocks noEditPoints="1"/>
          </p:cNvSpPr>
          <p:nvPr/>
        </p:nvSpPr>
        <p:spPr bwMode="auto">
          <a:xfrm>
            <a:off x="1670228" y="5314197"/>
            <a:ext cx="423466" cy="421940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2" name="Group 155"/>
          <p:cNvGrpSpPr/>
          <p:nvPr/>
        </p:nvGrpSpPr>
        <p:grpSpPr>
          <a:xfrm>
            <a:off x="1670963" y="4218621"/>
            <a:ext cx="424740" cy="493466"/>
            <a:chOff x="2593975" y="4225925"/>
            <a:chExt cx="490538" cy="5699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Freeform 18"/>
            <p:cNvSpPr/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1"/>
          <p:cNvSpPr txBox="1">
            <a:spLocks noChangeArrowheads="1"/>
          </p:cNvSpPr>
          <p:nvPr/>
        </p:nvSpPr>
        <p:spPr bwMode="auto">
          <a:xfrm>
            <a:off x="4877110" y="2049858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6" name="1"/>
          <p:cNvSpPr txBox="1">
            <a:spLocks noChangeArrowheads="1"/>
          </p:cNvSpPr>
          <p:nvPr/>
        </p:nvSpPr>
        <p:spPr bwMode="auto">
          <a:xfrm>
            <a:off x="4877109" y="2333023"/>
            <a:ext cx="60566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1"/>
          <p:cNvSpPr txBox="1">
            <a:spLocks noChangeArrowheads="1"/>
          </p:cNvSpPr>
          <p:nvPr/>
        </p:nvSpPr>
        <p:spPr bwMode="auto">
          <a:xfrm>
            <a:off x="4877109" y="3120103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8" name="1"/>
          <p:cNvSpPr txBox="1">
            <a:spLocks noChangeArrowheads="1"/>
          </p:cNvSpPr>
          <p:nvPr/>
        </p:nvSpPr>
        <p:spPr bwMode="auto">
          <a:xfrm>
            <a:off x="4877108" y="3403268"/>
            <a:ext cx="60566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1"/>
          <p:cNvSpPr txBox="1">
            <a:spLocks noChangeArrowheads="1"/>
          </p:cNvSpPr>
          <p:nvPr/>
        </p:nvSpPr>
        <p:spPr bwMode="auto">
          <a:xfrm>
            <a:off x="4904817" y="4190348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0" name="1"/>
          <p:cNvSpPr txBox="1">
            <a:spLocks noChangeArrowheads="1"/>
          </p:cNvSpPr>
          <p:nvPr/>
        </p:nvSpPr>
        <p:spPr bwMode="auto">
          <a:xfrm>
            <a:off x="4904816" y="4473513"/>
            <a:ext cx="60566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1" name="1"/>
          <p:cNvSpPr txBox="1">
            <a:spLocks noChangeArrowheads="1"/>
          </p:cNvSpPr>
          <p:nvPr/>
        </p:nvSpPr>
        <p:spPr bwMode="auto">
          <a:xfrm>
            <a:off x="4904816" y="5260593"/>
            <a:ext cx="8972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标</a:t>
            </a:r>
            <a:r>
              <a:rPr lang="zh-CN" altLang="en-US" sz="1600" b="1" dirty="0" smtClean="0">
                <a:solidFill>
                  <a:srgbClr val="404040"/>
                </a:solidFill>
                <a:latin typeface="微软雅黑" panose="020B0503020204020204" charset="-122"/>
                <a:cs typeface="+mn-ea"/>
                <a:sym typeface="+mn-lt"/>
              </a:rPr>
              <a:t>题文字</a:t>
            </a:r>
            <a:endParaRPr lang="en-US" altLang="zh-CN" sz="1600" b="1" dirty="0">
              <a:solidFill>
                <a:srgbClr val="404040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1"/>
          <p:cNvSpPr txBox="1">
            <a:spLocks noChangeArrowheads="1"/>
          </p:cNvSpPr>
          <p:nvPr/>
        </p:nvSpPr>
        <p:spPr bwMode="auto">
          <a:xfrm>
            <a:off x="4904815" y="5543758"/>
            <a:ext cx="60566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</a:rPr>
              <a:t>工</a:t>
            </a:r>
            <a:r>
              <a:rPr lang="zh-CN" altLang="en-US" sz="2400" b="0" smtClean="0">
                <a:latin typeface="微软雅黑" panose="020B0503020204020204" charset="-122"/>
                <a:ea typeface="微软雅黑" panose="020B0503020204020204" charset="-122"/>
              </a:rPr>
              <a:t>作概述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4320" y="1250066"/>
            <a:ext cx="9942653" cy="43694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0648" y="1466102"/>
            <a:ext cx="9495099" cy="3937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76796" y="3335144"/>
            <a:ext cx="68228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designer can use default text to simulate what text would look like. If it is not real text. A designer can use default text to simulate what text would look like. </a:t>
            </a:r>
            <a:endParaRPr lang="en-US" altLang="zh-CN" sz="11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108190" y="4115900"/>
            <a:ext cx="1978281" cy="3978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PA_文本框 2"/>
          <p:cNvSpPr txBox="1"/>
          <p:nvPr>
            <p:custDataLst>
              <p:tags r:id="rId2"/>
            </p:custDataLst>
          </p:nvPr>
        </p:nvSpPr>
        <p:spPr>
          <a:xfrm>
            <a:off x="3941113" y="2493711"/>
            <a:ext cx="4305698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4000" b="0">
                <a:solidFill>
                  <a:schemeClr val="tx1">
                    <a:lumMod val="75000"/>
                    <a:lumOff val="25000"/>
                  </a:schemeClr>
                </a:solidFill>
              </a:rPr>
              <a:t>工</a:t>
            </a:r>
            <a:r>
              <a:rPr lang="zh-CN" altLang="en-US" sz="4000" b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作业绩展示</a:t>
            </a:r>
            <a:endParaRPr lang="en-US" sz="4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96528" y="4141270"/>
            <a:ext cx="1209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PART.02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Shape"/>
          <p:cNvSpPr/>
          <p:nvPr/>
        </p:nvSpPr>
        <p:spPr>
          <a:xfrm>
            <a:off x="936808" y="2119235"/>
            <a:ext cx="1984569" cy="1984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ValueShape"/>
          <p:cNvSpPr/>
          <p:nvPr/>
        </p:nvSpPr>
        <p:spPr>
          <a:xfrm>
            <a:off x="893985" y="2047702"/>
            <a:ext cx="2127636" cy="2127635"/>
          </a:xfrm>
          <a:prstGeom prst="pie">
            <a:avLst>
              <a:gd name="adj1" fmla="val 16200000"/>
              <a:gd name="adj2" fmla="val 7776000"/>
            </a:avLst>
          </a:prstGeom>
          <a:solidFill>
            <a:srgbClr val="3A1D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ValueBack"/>
          <p:cNvSpPr/>
          <p:nvPr/>
        </p:nvSpPr>
        <p:spPr>
          <a:xfrm>
            <a:off x="1272655" y="2458906"/>
            <a:ext cx="1305227" cy="130522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BackShape"/>
          <p:cNvSpPr/>
          <p:nvPr/>
        </p:nvSpPr>
        <p:spPr>
          <a:xfrm>
            <a:off x="3675285" y="2119235"/>
            <a:ext cx="1984569" cy="1984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ValueShape"/>
          <p:cNvSpPr/>
          <p:nvPr/>
        </p:nvSpPr>
        <p:spPr>
          <a:xfrm>
            <a:off x="3632463" y="2047702"/>
            <a:ext cx="2127636" cy="2127635"/>
          </a:xfrm>
          <a:prstGeom prst="pie">
            <a:avLst>
              <a:gd name="adj1" fmla="val 16200000"/>
              <a:gd name="adj2" fmla="val 3672000"/>
            </a:avLst>
          </a:prstGeom>
          <a:solidFill>
            <a:srgbClr val="8C01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ValueBack"/>
          <p:cNvSpPr/>
          <p:nvPr/>
        </p:nvSpPr>
        <p:spPr>
          <a:xfrm>
            <a:off x="4011133" y="2458906"/>
            <a:ext cx="1305227" cy="130522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BackShape"/>
          <p:cNvSpPr/>
          <p:nvPr/>
        </p:nvSpPr>
        <p:spPr>
          <a:xfrm>
            <a:off x="6505203" y="2119235"/>
            <a:ext cx="1984569" cy="1984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ValueShape"/>
          <p:cNvSpPr/>
          <p:nvPr/>
        </p:nvSpPr>
        <p:spPr>
          <a:xfrm>
            <a:off x="6462381" y="2047702"/>
            <a:ext cx="2127636" cy="2127635"/>
          </a:xfrm>
          <a:prstGeom prst="pie">
            <a:avLst>
              <a:gd name="adj1" fmla="val 16200000"/>
              <a:gd name="adj2" fmla="val 11880000"/>
            </a:avLst>
          </a:prstGeom>
          <a:solidFill>
            <a:srgbClr val="FDA3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ValueBack"/>
          <p:cNvSpPr/>
          <p:nvPr/>
        </p:nvSpPr>
        <p:spPr>
          <a:xfrm>
            <a:off x="6841051" y="2458906"/>
            <a:ext cx="1305227" cy="130522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BackShape"/>
          <p:cNvSpPr/>
          <p:nvPr/>
        </p:nvSpPr>
        <p:spPr>
          <a:xfrm>
            <a:off x="9243681" y="2119235"/>
            <a:ext cx="1984569" cy="1984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ValueShape"/>
          <p:cNvSpPr/>
          <p:nvPr/>
        </p:nvSpPr>
        <p:spPr>
          <a:xfrm>
            <a:off x="9200859" y="2047702"/>
            <a:ext cx="2127636" cy="2127635"/>
          </a:xfrm>
          <a:prstGeom prst="pie">
            <a:avLst>
              <a:gd name="adj1" fmla="val 16200000"/>
              <a:gd name="adj2" fmla="val 13608000"/>
            </a:avLst>
          </a:prstGeom>
          <a:solidFill>
            <a:srgbClr val="0552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ValueBack"/>
          <p:cNvSpPr/>
          <p:nvPr/>
        </p:nvSpPr>
        <p:spPr>
          <a:xfrm>
            <a:off x="9579529" y="2458906"/>
            <a:ext cx="1305227" cy="130522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22663" y="4494698"/>
            <a:ext cx="22811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标题文字添加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59607" y="4960807"/>
            <a:ext cx="2162247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单击此处可编辑内容，根据您的需要自由拉伸文本框大小，建议使用微软雅黑。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355404" y="4494698"/>
            <a:ext cx="22811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标题文字添加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392348" y="4960807"/>
            <a:ext cx="2162247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单击此处可编辑内容，根据您的需要自由拉伸文本框大小，建议使用微软雅黑。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37344" y="4494698"/>
            <a:ext cx="22811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标题文字添加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597438" y="4960807"/>
            <a:ext cx="2162247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单击此处可编辑内容，根据您的需要自由拉伸文本框大小，建议使用微软雅黑。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7084" y="4494698"/>
            <a:ext cx="22811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标题文字添加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7178" y="4960807"/>
            <a:ext cx="2162247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单击此处可编辑内容，根据您的需要自由拉伸文本框大小，建议使用微软雅黑。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4152" y="2901006"/>
            <a:ext cx="89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63%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56669" y="2901005"/>
            <a:ext cx="89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086162" y="2901006"/>
            <a:ext cx="89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80%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798679" y="2901005"/>
            <a:ext cx="89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92%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6787" y="548687"/>
            <a:ext cx="227904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</a:rPr>
              <a:t>业</a:t>
            </a:r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</a:rPr>
              <a:t>绩展示</a:t>
            </a:r>
            <a:endParaRPr lang="zh-CN" altLang="en-US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6786" y="915845"/>
            <a:ext cx="2086004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altLang="zh-CN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Please add up your title here</a:t>
            </a:r>
            <a:endParaRPr lang="en-US" altLang="zh-CN" sz="105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0" y="0"/>
            <a:ext cx="1851838" cy="833790"/>
          </a:xfrm>
          <a:custGeom>
            <a:avLst/>
            <a:gdLst>
              <a:gd name="connsiteX0" fmla="*/ 0 w 6096000"/>
              <a:gd name="connsiteY0" fmla="*/ 0 h 2748296"/>
              <a:gd name="connsiteX1" fmla="*/ 6096000 w 6096000"/>
              <a:gd name="connsiteY1" fmla="*/ 0 h 2748296"/>
              <a:gd name="connsiteX2" fmla="*/ 6096000 w 6096000"/>
              <a:gd name="connsiteY2" fmla="*/ 106298 h 2748296"/>
              <a:gd name="connsiteX3" fmla="*/ 5981388 w 6096000"/>
              <a:gd name="connsiteY3" fmla="*/ 301043 h 2748296"/>
              <a:gd name="connsiteX4" fmla="*/ 4418756 w 6096000"/>
              <a:gd name="connsiteY4" fmla="*/ 1304932 h 2748296"/>
              <a:gd name="connsiteX5" fmla="*/ 1995139 w 6096000"/>
              <a:gd name="connsiteY5" fmla="*/ 1046904 h 2748296"/>
              <a:gd name="connsiteX6" fmla="*/ 10935 w 6096000"/>
              <a:gd name="connsiteY6" fmla="*/ 2748296 h 2748296"/>
              <a:gd name="connsiteX7" fmla="*/ 0 w 6096000"/>
              <a:gd name="connsiteY7" fmla="*/ 2748293 h 2748296"/>
              <a:gd name="connsiteX0-1" fmla="*/ 0 w 6096000"/>
              <a:gd name="connsiteY0-2" fmla="*/ 0 h 2748296"/>
              <a:gd name="connsiteX1-3" fmla="*/ 6096000 w 6096000"/>
              <a:gd name="connsiteY1-4" fmla="*/ 0 h 2748296"/>
              <a:gd name="connsiteX2-5" fmla="*/ 5981388 w 6096000"/>
              <a:gd name="connsiteY2-6" fmla="*/ 301043 h 2748296"/>
              <a:gd name="connsiteX3-7" fmla="*/ 4418756 w 6096000"/>
              <a:gd name="connsiteY3-8" fmla="*/ 1304932 h 2748296"/>
              <a:gd name="connsiteX4-9" fmla="*/ 1995139 w 6096000"/>
              <a:gd name="connsiteY4-10" fmla="*/ 1046904 h 2748296"/>
              <a:gd name="connsiteX5-11" fmla="*/ 10935 w 6096000"/>
              <a:gd name="connsiteY5-12" fmla="*/ 2748296 h 2748296"/>
              <a:gd name="connsiteX6-13" fmla="*/ 0 w 6096000"/>
              <a:gd name="connsiteY6-14" fmla="*/ 2748293 h 2748296"/>
              <a:gd name="connsiteX7-15" fmla="*/ 0 w 6096000"/>
              <a:gd name="connsiteY7-16" fmla="*/ 0 h 2748296"/>
              <a:gd name="connsiteX0-17" fmla="*/ 0 w 6572785"/>
              <a:gd name="connsiteY0-18" fmla="*/ 0 h 2748296"/>
              <a:gd name="connsiteX1-19" fmla="*/ 6096000 w 6572785"/>
              <a:gd name="connsiteY1-20" fmla="*/ 0 h 2748296"/>
              <a:gd name="connsiteX2-21" fmla="*/ 5981388 w 6572785"/>
              <a:gd name="connsiteY2-22" fmla="*/ 301043 h 2748296"/>
              <a:gd name="connsiteX3-23" fmla="*/ 4418756 w 6572785"/>
              <a:gd name="connsiteY3-24" fmla="*/ 1304932 h 2748296"/>
              <a:gd name="connsiteX4-25" fmla="*/ 1995139 w 6572785"/>
              <a:gd name="connsiteY4-26" fmla="*/ 1046904 h 2748296"/>
              <a:gd name="connsiteX5-27" fmla="*/ 10935 w 6572785"/>
              <a:gd name="connsiteY5-28" fmla="*/ 2748296 h 2748296"/>
              <a:gd name="connsiteX6-29" fmla="*/ 0 w 6572785"/>
              <a:gd name="connsiteY6-30" fmla="*/ 2748293 h 2748296"/>
              <a:gd name="connsiteX7-31" fmla="*/ 0 w 6572785"/>
              <a:gd name="connsiteY7-32" fmla="*/ 0 h 2748296"/>
              <a:gd name="connsiteX0-33" fmla="*/ 0 w 6528303"/>
              <a:gd name="connsiteY0-34" fmla="*/ 0 h 2748296"/>
              <a:gd name="connsiteX1-35" fmla="*/ 6096000 w 6528303"/>
              <a:gd name="connsiteY1-36" fmla="*/ 0 h 2748296"/>
              <a:gd name="connsiteX2-37" fmla="*/ 5981388 w 6528303"/>
              <a:gd name="connsiteY2-38" fmla="*/ 301043 h 2748296"/>
              <a:gd name="connsiteX3-39" fmla="*/ 4418756 w 6528303"/>
              <a:gd name="connsiteY3-40" fmla="*/ 1304932 h 2748296"/>
              <a:gd name="connsiteX4-41" fmla="*/ 1995139 w 6528303"/>
              <a:gd name="connsiteY4-42" fmla="*/ 1046904 h 2748296"/>
              <a:gd name="connsiteX5-43" fmla="*/ 10935 w 6528303"/>
              <a:gd name="connsiteY5-44" fmla="*/ 2748296 h 2748296"/>
              <a:gd name="connsiteX6-45" fmla="*/ 0 w 6528303"/>
              <a:gd name="connsiteY6-46" fmla="*/ 2748293 h 2748296"/>
              <a:gd name="connsiteX7-47" fmla="*/ 0 w 6528303"/>
              <a:gd name="connsiteY7-48" fmla="*/ 0 h 2748296"/>
              <a:gd name="connsiteX0-49" fmla="*/ 0 w 6274994"/>
              <a:gd name="connsiteY0-50" fmla="*/ 0 h 2748296"/>
              <a:gd name="connsiteX1-51" fmla="*/ 6096000 w 6274994"/>
              <a:gd name="connsiteY1-52" fmla="*/ 0 h 2748296"/>
              <a:gd name="connsiteX2-53" fmla="*/ 4418756 w 6274994"/>
              <a:gd name="connsiteY2-54" fmla="*/ 1304932 h 2748296"/>
              <a:gd name="connsiteX3-55" fmla="*/ 1995139 w 6274994"/>
              <a:gd name="connsiteY3-56" fmla="*/ 1046904 h 2748296"/>
              <a:gd name="connsiteX4-57" fmla="*/ 10935 w 6274994"/>
              <a:gd name="connsiteY4-58" fmla="*/ 2748296 h 2748296"/>
              <a:gd name="connsiteX5-59" fmla="*/ 0 w 6274994"/>
              <a:gd name="connsiteY5-60" fmla="*/ 2748293 h 2748296"/>
              <a:gd name="connsiteX6-61" fmla="*/ 0 w 6274994"/>
              <a:gd name="connsiteY6-62" fmla="*/ 0 h 2748296"/>
              <a:gd name="connsiteX0-63" fmla="*/ 0 w 6096000"/>
              <a:gd name="connsiteY0-64" fmla="*/ 0 h 2748296"/>
              <a:gd name="connsiteX1-65" fmla="*/ 6096000 w 6096000"/>
              <a:gd name="connsiteY1-66" fmla="*/ 0 h 2748296"/>
              <a:gd name="connsiteX2-67" fmla="*/ 4418756 w 6096000"/>
              <a:gd name="connsiteY2-68" fmla="*/ 1304932 h 2748296"/>
              <a:gd name="connsiteX3-69" fmla="*/ 1995139 w 6096000"/>
              <a:gd name="connsiteY3-70" fmla="*/ 1046904 h 2748296"/>
              <a:gd name="connsiteX4-71" fmla="*/ 10935 w 6096000"/>
              <a:gd name="connsiteY4-72" fmla="*/ 2748296 h 2748296"/>
              <a:gd name="connsiteX5-73" fmla="*/ 0 w 6096000"/>
              <a:gd name="connsiteY5-74" fmla="*/ 2748293 h 2748296"/>
              <a:gd name="connsiteX6-75" fmla="*/ 0 w 6096000"/>
              <a:gd name="connsiteY6-76" fmla="*/ 0 h 2748296"/>
              <a:gd name="connsiteX0-77" fmla="*/ 0 w 6274994"/>
              <a:gd name="connsiteY0-78" fmla="*/ 0 h 2748296"/>
              <a:gd name="connsiteX1-79" fmla="*/ 6096000 w 6274994"/>
              <a:gd name="connsiteY1-80" fmla="*/ 0 h 2748296"/>
              <a:gd name="connsiteX2-81" fmla="*/ 4418756 w 6274994"/>
              <a:gd name="connsiteY2-82" fmla="*/ 1304932 h 2748296"/>
              <a:gd name="connsiteX3-83" fmla="*/ 1995139 w 6274994"/>
              <a:gd name="connsiteY3-84" fmla="*/ 1046904 h 2748296"/>
              <a:gd name="connsiteX4-85" fmla="*/ 10935 w 6274994"/>
              <a:gd name="connsiteY4-86" fmla="*/ 2748296 h 2748296"/>
              <a:gd name="connsiteX5-87" fmla="*/ 0 w 6274994"/>
              <a:gd name="connsiteY5-88" fmla="*/ 2748293 h 2748296"/>
              <a:gd name="connsiteX6-89" fmla="*/ 0 w 6274994"/>
              <a:gd name="connsiteY6-90" fmla="*/ 0 h 2748296"/>
              <a:gd name="connsiteX0-91" fmla="*/ 0 w 6280961"/>
              <a:gd name="connsiteY0-92" fmla="*/ 0 h 2748296"/>
              <a:gd name="connsiteX1-93" fmla="*/ 6096000 w 6280961"/>
              <a:gd name="connsiteY1-94" fmla="*/ 0 h 2748296"/>
              <a:gd name="connsiteX2-95" fmla="*/ 4418756 w 6280961"/>
              <a:gd name="connsiteY2-96" fmla="*/ 1304932 h 2748296"/>
              <a:gd name="connsiteX3-97" fmla="*/ 1995139 w 6280961"/>
              <a:gd name="connsiteY3-98" fmla="*/ 1046904 h 2748296"/>
              <a:gd name="connsiteX4-99" fmla="*/ 10935 w 6280961"/>
              <a:gd name="connsiteY4-100" fmla="*/ 2748296 h 2748296"/>
              <a:gd name="connsiteX5-101" fmla="*/ 0 w 6280961"/>
              <a:gd name="connsiteY5-102" fmla="*/ 2748293 h 2748296"/>
              <a:gd name="connsiteX6-103" fmla="*/ 0 w 6280961"/>
              <a:gd name="connsiteY6-104" fmla="*/ 0 h 2748296"/>
              <a:gd name="connsiteX0-105" fmla="*/ 0 w 6103930"/>
              <a:gd name="connsiteY0-106" fmla="*/ 0 h 2748296"/>
              <a:gd name="connsiteX1-107" fmla="*/ 6096000 w 6103930"/>
              <a:gd name="connsiteY1-108" fmla="*/ 0 h 2748296"/>
              <a:gd name="connsiteX2-109" fmla="*/ 4418756 w 6103930"/>
              <a:gd name="connsiteY2-110" fmla="*/ 1304932 h 2748296"/>
              <a:gd name="connsiteX3-111" fmla="*/ 1995139 w 6103930"/>
              <a:gd name="connsiteY3-112" fmla="*/ 1046904 h 2748296"/>
              <a:gd name="connsiteX4-113" fmla="*/ 10935 w 6103930"/>
              <a:gd name="connsiteY4-114" fmla="*/ 2748296 h 2748296"/>
              <a:gd name="connsiteX5-115" fmla="*/ 0 w 6103930"/>
              <a:gd name="connsiteY5-116" fmla="*/ 2748293 h 2748296"/>
              <a:gd name="connsiteX6-117" fmla="*/ 0 w 6103930"/>
              <a:gd name="connsiteY6-118" fmla="*/ 0 h 27482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03930" h="2748296">
                <a:moveTo>
                  <a:pt x="0" y="0"/>
                </a:moveTo>
                <a:lnTo>
                  <a:pt x="6096000" y="0"/>
                </a:lnTo>
                <a:cubicBezTo>
                  <a:pt x="6204181" y="522982"/>
                  <a:pt x="5182930" y="1239964"/>
                  <a:pt x="4418756" y="1304932"/>
                </a:cubicBezTo>
                <a:cubicBezTo>
                  <a:pt x="3654582" y="1369900"/>
                  <a:pt x="2774050" y="807990"/>
                  <a:pt x="1995139" y="1046904"/>
                </a:cubicBezTo>
                <a:cubicBezTo>
                  <a:pt x="1264911" y="1270887"/>
                  <a:pt x="1254104" y="2701574"/>
                  <a:pt x="10935" y="2748296"/>
                </a:cubicBezTo>
                <a:lnTo>
                  <a:pt x="0" y="2748293"/>
                </a:lnTo>
                <a:lnTo>
                  <a:pt x="0" y="0"/>
                </a:lnTo>
                <a:close/>
              </a:path>
            </a:pathLst>
          </a:custGeom>
          <a:solidFill>
            <a:srgbClr val="055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flipV="1">
            <a:off x="-1" y="328005"/>
            <a:ext cx="397933" cy="866123"/>
          </a:xfrm>
          <a:custGeom>
            <a:avLst/>
            <a:gdLst>
              <a:gd name="connsiteX0" fmla="*/ 0 w 1515982"/>
              <a:gd name="connsiteY0" fmla="*/ 3299627 h 3299627"/>
              <a:gd name="connsiteX1" fmla="*/ 21713 w 1515982"/>
              <a:gd name="connsiteY1" fmla="*/ 3282571 h 3299627"/>
              <a:gd name="connsiteX2" fmla="*/ 723147 w 1515982"/>
              <a:gd name="connsiteY2" fmla="*/ 2184772 h 3299627"/>
              <a:gd name="connsiteX3" fmla="*/ 1510095 w 1515982"/>
              <a:gd name="connsiteY3" fmla="*/ 1524126 h 3299627"/>
              <a:gd name="connsiteX4" fmla="*/ 71321 w 1515982"/>
              <a:gd name="connsiteY4" fmla="*/ 1636 h 3299627"/>
              <a:gd name="connsiteX5" fmla="*/ 0 w 1515982"/>
              <a:gd name="connsiteY5" fmla="*/ 23326 h 32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5982" h="3299627">
                <a:moveTo>
                  <a:pt x="0" y="3299627"/>
                </a:moveTo>
                <a:lnTo>
                  <a:pt x="21713" y="3282571"/>
                </a:lnTo>
                <a:cubicBezTo>
                  <a:pt x="340477" y="2985041"/>
                  <a:pt x="502729" y="2323925"/>
                  <a:pt x="723147" y="2184772"/>
                </a:cubicBezTo>
                <a:cubicBezTo>
                  <a:pt x="1043755" y="1982369"/>
                  <a:pt x="1409703" y="2000180"/>
                  <a:pt x="1510095" y="1524126"/>
                </a:cubicBezTo>
                <a:cubicBezTo>
                  <a:pt x="1604212" y="1077825"/>
                  <a:pt x="545575" y="-48743"/>
                  <a:pt x="71321" y="1636"/>
                </a:cubicBezTo>
                <a:lnTo>
                  <a:pt x="0" y="23326"/>
                </a:lnTo>
                <a:close/>
              </a:path>
            </a:pathLst>
          </a:custGeom>
          <a:solidFill>
            <a:srgbClr val="FD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4382</Words>
  <Application>WPS 演示</Application>
  <PresentationFormat>宽屏</PresentationFormat>
  <Paragraphs>344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Arial</vt:lpstr>
      <vt:lpstr>微软雅黑</vt:lpstr>
      <vt:lpstr>Century Gothic</vt:lpstr>
      <vt:lpstr>Calibri Light</vt:lpstr>
      <vt:lpstr>Symbol</vt:lpstr>
      <vt:lpstr>等线</vt:lpstr>
      <vt:lpstr>Arial Unicode MS</vt:lpstr>
      <vt:lpstr>等线 Light</vt:lpstr>
      <vt:lpstr>Gill Sans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韩HAN</cp:lastModifiedBy>
  <cp:revision>41</cp:revision>
  <dcterms:created xsi:type="dcterms:W3CDTF">2020-01-10T07:07:00Z</dcterms:created>
  <dcterms:modified xsi:type="dcterms:W3CDTF">2020-03-10T08:15:11Z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